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7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8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9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0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1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2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3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4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15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theme/theme16.xml" ContentType="application/vnd.openxmlformats-officedocument.theme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17.xml" ContentType="application/vnd.openxmlformats-officedocument.theme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18.xml" ContentType="application/vnd.openxmlformats-officedocument.theme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theme/theme19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theme/theme20.xml" ContentType="application/vnd.openxmlformats-officedocument.theme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theme/theme21.xml" ContentType="application/vnd.openxmlformats-officedocument.theme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theme/theme22.xml" ContentType="application/vnd.openxmlformats-officedocument.theme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23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24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theme/theme25.xml" ContentType="application/vnd.openxmlformats-officedocument.theme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26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theme/theme27.xml" ContentType="application/vnd.openxmlformats-officedocument.theme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theme/theme28.xml" ContentType="application/vnd.openxmlformats-officedocument.theme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theme/theme29.xml" ContentType="application/vnd.openxmlformats-officedocument.theme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theme/theme30.xml" ContentType="application/vnd.openxmlformats-officedocument.theme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31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theme/theme32.xml" ContentType="application/vnd.openxmlformats-officedocument.theme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theme/theme33.xml" ContentType="application/vnd.openxmlformats-officedocument.theme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theme/theme34.xml" ContentType="application/vnd.openxmlformats-officedocument.theme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35.xml" ContentType="application/vnd.openxmlformats-officedocument.theme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theme/theme36.xml" ContentType="application/vnd.openxmlformats-officedocument.theme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theme/theme37.xml" ContentType="application/vnd.openxmlformats-officedocument.theme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theme/theme38.xml" ContentType="application/vnd.openxmlformats-officedocument.theme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theme/theme39.xml" ContentType="application/vnd.openxmlformats-officedocument.theme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theme/theme40.xml" ContentType="application/vnd.openxmlformats-officedocument.theme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theme/theme41.xml" ContentType="application/vnd.openxmlformats-officedocument.theme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theme/theme42.xml" ContentType="application/vnd.openxmlformats-officedocument.theme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theme/theme43.xml" ContentType="application/vnd.openxmlformats-officedocument.theme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theme/theme44.xml" ContentType="application/vnd.openxmlformats-officedocument.theme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theme/theme45.xml" ContentType="application/vnd.openxmlformats-officedocument.theme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theme/theme46.xml" ContentType="application/vnd.openxmlformats-officedocument.theme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theme/theme47.xml" ContentType="application/vnd.openxmlformats-officedocument.theme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theme/theme48.xml" ContentType="application/vnd.openxmlformats-officedocument.theme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theme/theme49.xml" ContentType="application/vnd.openxmlformats-officedocument.theme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theme/theme50.xml" ContentType="application/vnd.openxmlformats-officedocument.theme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theme/theme51.xml" ContentType="application/vnd.openxmlformats-officedocument.theme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theme/theme52.xml" ContentType="application/vnd.openxmlformats-officedocument.theme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theme/theme53.xml" ContentType="application/vnd.openxmlformats-officedocument.theme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theme/theme54.xml" ContentType="application/vnd.openxmlformats-officedocument.theme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theme/theme55.xml" ContentType="application/vnd.openxmlformats-officedocument.theme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theme/theme56.xml" ContentType="application/vnd.openxmlformats-officedocument.theme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theme/theme57.xml" ContentType="application/vnd.openxmlformats-officedocument.theme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theme/theme58.xml" ContentType="application/vnd.openxmlformats-officedocument.theme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theme/theme59.xml" ContentType="application/vnd.openxmlformats-officedocument.theme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theme/theme60.xml" ContentType="application/vnd.openxmlformats-officedocument.theme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theme/theme61.xml" ContentType="application/vnd.openxmlformats-officedocument.theme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theme/theme62.xml" ContentType="application/vnd.openxmlformats-officedocument.theme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theme/theme63.xml" ContentType="application/vnd.openxmlformats-officedocument.theme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theme/theme64.xml" ContentType="application/vnd.openxmlformats-officedocument.theme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theme/theme65.xml" ContentType="application/vnd.openxmlformats-officedocument.theme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theme/theme66.xml" ContentType="application/vnd.openxmlformats-officedocument.theme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theme/theme67.xml" ContentType="application/vnd.openxmlformats-officedocument.theme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theme/theme68.xml" ContentType="application/vnd.openxmlformats-officedocument.theme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theme/theme69.xml" ContentType="application/vnd.openxmlformats-officedocument.theme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theme/theme70.xml" ContentType="application/vnd.openxmlformats-officedocument.theme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theme/theme71.xml" ContentType="application/vnd.openxmlformats-officedocument.theme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theme/theme72.xml" ContentType="application/vnd.openxmlformats-officedocument.theme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theme/theme73.xml" ContentType="application/vnd.openxmlformats-officedocument.theme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theme/theme74.xml" ContentType="application/vnd.openxmlformats-officedocument.theme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72" r:id="rId3"/>
    <p:sldMasterId id="2147483754" r:id="rId4"/>
    <p:sldMasterId id="2147483771" r:id="rId5"/>
    <p:sldMasterId id="2147483788" r:id="rId6"/>
    <p:sldMasterId id="2147483805" r:id="rId7"/>
    <p:sldMasterId id="2147483822" r:id="rId8"/>
    <p:sldMasterId id="2147483834" r:id="rId9"/>
    <p:sldMasterId id="2147483851" r:id="rId10"/>
    <p:sldMasterId id="2147483868" r:id="rId11"/>
    <p:sldMasterId id="2147483885" r:id="rId12"/>
    <p:sldMasterId id="2147483902" r:id="rId13"/>
    <p:sldMasterId id="2147483919" r:id="rId14"/>
    <p:sldMasterId id="2147483936" r:id="rId15"/>
    <p:sldMasterId id="2147483953" r:id="rId16"/>
    <p:sldMasterId id="2147483970" r:id="rId17"/>
    <p:sldMasterId id="2147483987" r:id="rId18"/>
    <p:sldMasterId id="2147484004" r:id="rId19"/>
    <p:sldMasterId id="2147484021" r:id="rId20"/>
    <p:sldMasterId id="2147484038" r:id="rId21"/>
    <p:sldMasterId id="2147484055" r:id="rId22"/>
    <p:sldMasterId id="2147484072" r:id="rId23"/>
    <p:sldMasterId id="2147484089" r:id="rId24"/>
    <p:sldMasterId id="2147484106" r:id="rId25"/>
    <p:sldMasterId id="2147484123" r:id="rId26"/>
    <p:sldMasterId id="2147484140" r:id="rId27"/>
    <p:sldMasterId id="2147484157" r:id="rId28"/>
    <p:sldMasterId id="2147484174" r:id="rId29"/>
    <p:sldMasterId id="2147484191" r:id="rId30"/>
    <p:sldMasterId id="2147484208" r:id="rId31"/>
    <p:sldMasterId id="2147484225" r:id="rId32"/>
    <p:sldMasterId id="2147484242" r:id="rId33"/>
    <p:sldMasterId id="2147484259" r:id="rId34"/>
    <p:sldMasterId id="2147484276" r:id="rId35"/>
    <p:sldMasterId id="2147484293" r:id="rId36"/>
    <p:sldMasterId id="2147484310" r:id="rId37"/>
    <p:sldMasterId id="2147484327" r:id="rId38"/>
    <p:sldMasterId id="2147485519" r:id="rId39"/>
    <p:sldMasterId id="2147485536" r:id="rId40"/>
    <p:sldMasterId id="2147485553" r:id="rId41"/>
    <p:sldMasterId id="2147485570" r:id="rId42"/>
    <p:sldMasterId id="2147485587" r:id="rId43"/>
    <p:sldMasterId id="2147485604" r:id="rId44"/>
    <p:sldMasterId id="2147485655" r:id="rId45"/>
    <p:sldMasterId id="2147485672" r:id="rId46"/>
    <p:sldMasterId id="2147485689" r:id="rId47"/>
    <p:sldMasterId id="2147485706" r:id="rId48"/>
    <p:sldMasterId id="2147485723" r:id="rId49"/>
    <p:sldMasterId id="2147485740" r:id="rId50"/>
    <p:sldMasterId id="2147485757" r:id="rId51"/>
    <p:sldMasterId id="2147485774" r:id="rId52"/>
    <p:sldMasterId id="2147485791" r:id="rId53"/>
    <p:sldMasterId id="2147485808" r:id="rId54"/>
    <p:sldMasterId id="2147485825" r:id="rId55"/>
    <p:sldMasterId id="2147485842" r:id="rId56"/>
    <p:sldMasterId id="2147485859" r:id="rId57"/>
    <p:sldMasterId id="2147485876" r:id="rId58"/>
    <p:sldMasterId id="2147485893" r:id="rId59"/>
    <p:sldMasterId id="2147485910" r:id="rId60"/>
    <p:sldMasterId id="2147485927" r:id="rId61"/>
    <p:sldMasterId id="2147485944" r:id="rId62"/>
    <p:sldMasterId id="2147485961" r:id="rId63"/>
    <p:sldMasterId id="2147485978" r:id="rId64"/>
    <p:sldMasterId id="2147485995" r:id="rId65"/>
    <p:sldMasterId id="2147486012" r:id="rId66"/>
    <p:sldMasterId id="2147486029" r:id="rId67"/>
    <p:sldMasterId id="2147486046" r:id="rId68"/>
    <p:sldMasterId id="2147486063" r:id="rId69"/>
    <p:sldMasterId id="2147486080" r:id="rId70"/>
    <p:sldMasterId id="2147486097" r:id="rId71"/>
    <p:sldMasterId id="2147488409" r:id="rId72"/>
    <p:sldMasterId id="2147488426" r:id="rId73"/>
    <p:sldMasterId id="2147488443" r:id="rId74"/>
    <p:sldMasterId id="2147488460" r:id="rId75"/>
  </p:sldMasterIdLst>
  <p:notesMasterIdLst>
    <p:notesMasterId r:id="rId170"/>
  </p:notesMasterIdLst>
  <p:handoutMasterIdLst>
    <p:handoutMasterId r:id="rId171"/>
  </p:handoutMasterIdLst>
  <p:sldIdLst>
    <p:sldId id="273" r:id="rId76"/>
    <p:sldId id="1303" r:id="rId77"/>
    <p:sldId id="860" r:id="rId78"/>
    <p:sldId id="449" r:id="rId79"/>
    <p:sldId id="865" r:id="rId80"/>
    <p:sldId id="866" r:id="rId81"/>
    <p:sldId id="867" r:id="rId82"/>
    <p:sldId id="861" r:id="rId83"/>
    <p:sldId id="862" r:id="rId84"/>
    <p:sldId id="863" r:id="rId85"/>
    <p:sldId id="864" r:id="rId86"/>
    <p:sldId id="869" r:id="rId87"/>
    <p:sldId id="355" r:id="rId88"/>
    <p:sldId id="870" r:id="rId89"/>
    <p:sldId id="871" r:id="rId90"/>
    <p:sldId id="872" r:id="rId91"/>
    <p:sldId id="873" r:id="rId92"/>
    <p:sldId id="874" r:id="rId93"/>
    <p:sldId id="875" r:id="rId94"/>
    <p:sldId id="876" r:id="rId95"/>
    <p:sldId id="877" r:id="rId96"/>
    <p:sldId id="881" r:id="rId97"/>
    <p:sldId id="879" r:id="rId98"/>
    <p:sldId id="882" r:id="rId99"/>
    <p:sldId id="953" r:id="rId100"/>
    <p:sldId id="883" r:id="rId101"/>
    <p:sldId id="884" r:id="rId102"/>
    <p:sldId id="885" r:id="rId103"/>
    <p:sldId id="886" r:id="rId104"/>
    <p:sldId id="887" r:id="rId105"/>
    <p:sldId id="888" r:id="rId106"/>
    <p:sldId id="889" r:id="rId107"/>
    <p:sldId id="891" r:id="rId108"/>
    <p:sldId id="892" r:id="rId109"/>
    <p:sldId id="893" r:id="rId110"/>
    <p:sldId id="895" r:id="rId111"/>
    <p:sldId id="896" r:id="rId112"/>
    <p:sldId id="897" r:id="rId113"/>
    <p:sldId id="903" r:id="rId114"/>
    <p:sldId id="898" r:id="rId115"/>
    <p:sldId id="899" r:id="rId116"/>
    <p:sldId id="900" r:id="rId117"/>
    <p:sldId id="902" r:id="rId118"/>
    <p:sldId id="904" r:id="rId119"/>
    <p:sldId id="905" r:id="rId120"/>
    <p:sldId id="906" r:id="rId121"/>
    <p:sldId id="890" r:id="rId122"/>
    <p:sldId id="907" r:id="rId123"/>
    <p:sldId id="908" r:id="rId124"/>
    <p:sldId id="909" r:id="rId125"/>
    <p:sldId id="910" r:id="rId126"/>
    <p:sldId id="911" r:id="rId127"/>
    <p:sldId id="912" r:id="rId128"/>
    <p:sldId id="913" r:id="rId129"/>
    <p:sldId id="915" r:id="rId130"/>
    <p:sldId id="954" r:id="rId131"/>
    <p:sldId id="955" r:id="rId132"/>
    <p:sldId id="918" r:id="rId133"/>
    <p:sldId id="919" r:id="rId134"/>
    <p:sldId id="920" r:id="rId135"/>
    <p:sldId id="921" r:id="rId136"/>
    <p:sldId id="922" r:id="rId137"/>
    <p:sldId id="956" r:id="rId138"/>
    <p:sldId id="923" r:id="rId139"/>
    <p:sldId id="924" r:id="rId140"/>
    <p:sldId id="925" r:id="rId141"/>
    <p:sldId id="926" r:id="rId142"/>
    <p:sldId id="927" r:id="rId143"/>
    <p:sldId id="928" r:id="rId144"/>
    <p:sldId id="929" r:id="rId145"/>
    <p:sldId id="930" r:id="rId146"/>
    <p:sldId id="931" r:id="rId147"/>
    <p:sldId id="932" r:id="rId148"/>
    <p:sldId id="933" r:id="rId149"/>
    <p:sldId id="934" r:id="rId150"/>
    <p:sldId id="935" r:id="rId151"/>
    <p:sldId id="936" r:id="rId152"/>
    <p:sldId id="957" r:id="rId153"/>
    <p:sldId id="938" r:id="rId154"/>
    <p:sldId id="939" r:id="rId155"/>
    <p:sldId id="940" r:id="rId156"/>
    <p:sldId id="941" r:id="rId157"/>
    <p:sldId id="942" r:id="rId158"/>
    <p:sldId id="943" r:id="rId159"/>
    <p:sldId id="944" r:id="rId160"/>
    <p:sldId id="945" r:id="rId161"/>
    <p:sldId id="946" r:id="rId162"/>
    <p:sldId id="947" r:id="rId163"/>
    <p:sldId id="948" r:id="rId164"/>
    <p:sldId id="949" r:id="rId165"/>
    <p:sldId id="1304" r:id="rId166"/>
    <p:sldId id="952" r:id="rId167"/>
    <p:sldId id="951" r:id="rId168"/>
    <p:sldId id="914" r:id="rId169"/>
  </p:sldIdLst>
  <p:sldSz cx="10080625" cy="7559675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Droid Sans Fallback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Droid Sans Fallback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Droid Sans Fallback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Droid Sans Fallback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Droid Sans Fallback" charset="-122"/>
        <a:cs typeface="+mn-cs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Droid Sans Fallback" charset="-122"/>
        <a:cs typeface="+mn-cs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Droid Sans Fallback" charset="-122"/>
        <a:cs typeface="+mn-cs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Droid Sans Fallback" charset="-122"/>
        <a:cs typeface="+mn-cs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Droid Sans Fallback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5">
          <p15:clr>
            <a:srgbClr val="A4A3A4"/>
          </p15:clr>
        </p15:guide>
        <p15:guide id="2" pos="2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CC00"/>
    <a:srgbClr val="6600CC"/>
    <a:srgbClr val="FFFFCC"/>
    <a:srgbClr val="FFFF99"/>
    <a:srgbClr val="A5A5E9"/>
    <a:srgbClr val="FF3300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5375" autoAdjust="0"/>
  </p:normalViewPr>
  <p:slideViewPr>
    <p:cSldViewPr>
      <p:cViewPr varScale="1">
        <p:scale>
          <a:sx n="67" d="100"/>
          <a:sy n="67" d="100"/>
        </p:scale>
        <p:origin x="1734" y="48"/>
      </p:cViewPr>
      <p:guideLst>
        <p:guide orient="horz" pos="2045"/>
        <p:guide pos="286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3" cy="4500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42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" Target="slides/slide9.xml"/><Relationship Id="rId89" Type="http://schemas.openxmlformats.org/officeDocument/2006/relationships/slide" Target="slides/slide14.xml"/><Relationship Id="rId112" Type="http://schemas.openxmlformats.org/officeDocument/2006/relationships/slide" Target="slides/slide37.xml"/><Relationship Id="rId133" Type="http://schemas.openxmlformats.org/officeDocument/2006/relationships/slide" Target="slides/slide58.xml"/><Relationship Id="rId138" Type="http://schemas.openxmlformats.org/officeDocument/2006/relationships/slide" Target="slides/slide63.xml"/><Relationship Id="rId154" Type="http://schemas.openxmlformats.org/officeDocument/2006/relationships/slide" Target="slides/slide79.xml"/><Relationship Id="rId159" Type="http://schemas.openxmlformats.org/officeDocument/2006/relationships/slide" Target="slides/slide84.xml"/><Relationship Id="rId175" Type="http://schemas.openxmlformats.org/officeDocument/2006/relationships/tableStyles" Target="tableStyles.xml"/><Relationship Id="rId170" Type="http://schemas.openxmlformats.org/officeDocument/2006/relationships/notesMaster" Target="notesMasters/notesMaster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32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Master" Target="slideMasters/slideMaster74.xml"/><Relationship Id="rId79" Type="http://schemas.openxmlformats.org/officeDocument/2006/relationships/slide" Target="slides/slide4.xml"/><Relationship Id="rId102" Type="http://schemas.openxmlformats.org/officeDocument/2006/relationships/slide" Target="slides/slide27.xml"/><Relationship Id="rId123" Type="http://schemas.openxmlformats.org/officeDocument/2006/relationships/slide" Target="slides/slide48.xml"/><Relationship Id="rId128" Type="http://schemas.openxmlformats.org/officeDocument/2006/relationships/slide" Target="slides/slide53.xml"/><Relationship Id="rId144" Type="http://schemas.openxmlformats.org/officeDocument/2006/relationships/slide" Target="slides/slide69.xml"/><Relationship Id="rId14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15.xml"/><Relationship Id="rId95" Type="http://schemas.openxmlformats.org/officeDocument/2006/relationships/slide" Target="slides/slide20.xml"/><Relationship Id="rId160" Type="http://schemas.openxmlformats.org/officeDocument/2006/relationships/slide" Target="slides/slide85.xml"/><Relationship Id="rId165" Type="http://schemas.openxmlformats.org/officeDocument/2006/relationships/slide" Target="slides/slide90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" Target="slides/slide38.xml"/><Relationship Id="rId118" Type="http://schemas.openxmlformats.org/officeDocument/2006/relationships/slide" Target="slides/slide43.xml"/><Relationship Id="rId134" Type="http://schemas.openxmlformats.org/officeDocument/2006/relationships/slide" Target="slides/slide59.xml"/><Relationship Id="rId139" Type="http://schemas.openxmlformats.org/officeDocument/2006/relationships/slide" Target="slides/slide64.xml"/><Relationship Id="rId80" Type="http://schemas.openxmlformats.org/officeDocument/2006/relationships/slide" Target="slides/slide5.xml"/><Relationship Id="rId85" Type="http://schemas.openxmlformats.org/officeDocument/2006/relationships/slide" Target="slides/slide10.xml"/><Relationship Id="rId150" Type="http://schemas.openxmlformats.org/officeDocument/2006/relationships/slide" Target="slides/slide75.xml"/><Relationship Id="rId155" Type="http://schemas.openxmlformats.org/officeDocument/2006/relationships/slide" Target="slides/slide80.xml"/><Relationship Id="rId171" Type="http://schemas.openxmlformats.org/officeDocument/2006/relationships/handoutMaster" Target="handoutMasters/handoutMaster1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28.xml"/><Relationship Id="rId108" Type="http://schemas.openxmlformats.org/officeDocument/2006/relationships/slide" Target="slides/slide33.xml"/><Relationship Id="rId124" Type="http://schemas.openxmlformats.org/officeDocument/2006/relationships/slide" Target="slides/slide49.xml"/><Relationship Id="rId129" Type="http://schemas.openxmlformats.org/officeDocument/2006/relationships/slide" Target="slides/slide54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" Target="slides/slide16.xml"/><Relationship Id="rId96" Type="http://schemas.openxmlformats.org/officeDocument/2006/relationships/slide" Target="slides/slide21.xml"/><Relationship Id="rId140" Type="http://schemas.openxmlformats.org/officeDocument/2006/relationships/slide" Target="slides/slide65.xml"/><Relationship Id="rId145" Type="http://schemas.openxmlformats.org/officeDocument/2006/relationships/slide" Target="slides/slide70.xml"/><Relationship Id="rId161" Type="http://schemas.openxmlformats.org/officeDocument/2006/relationships/slide" Target="slides/slide86.xml"/><Relationship Id="rId16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39.xml"/><Relationship Id="rId119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Master" Target="slideMasters/slideMaster73.xml"/><Relationship Id="rId78" Type="http://schemas.openxmlformats.org/officeDocument/2006/relationships/slide" Target="slides/slide3.xml"/><Relationship Id="rId81" Type="http://schemas.openxmlformats.org/officeDocument/2006/relationships/slide" Target="slides/slide6.xml"/><Relationship Id="rId86" Type="http://schemas.openxmlformats.org/officeDocument/2006/relationships/slide" Target="slides/slide11.xml"/><Relationship Id="rId94" Type="http://schemas.openxmlformats.org/officeDocument/2006/relationships/slide" Target="slides/slide19.xml"/><Relationship Id="rId99" Type="http://schemas.openxmlformats.org/officeDocument/2006/relationships/slide" Target="slides/slide24.xml"/><Relationship Id="rId101" Type="http://schemas.openxmlformats.org/officeDocument/2006/relationships/slide" Target="slides/slide26.xml"/><Relationship Id="rId122" Type="http://schemas.openxmlformats.org/officeDocument/2006/relationships/slide" Target="slides/slide47.xml"/><Relationship Id="rId130" Type="http://schemas.openxmlformats.org/officeDocument/2006/relationships/slide" Target="slides/slide55.xml"/><Relationship Id="rId135" Type="http://schemas.openxmlformats.org/officeDocument/2006/relationships/slide" Target="slides/slide60.xml"/><Relationship Id="rId143" Type="http://schemas.openxmlformats.org/officeDocument/2006/relationships/slide" Target="slides/slide68.xml"/><Relationship Id="rId148" Type="http://schemas.openxmlformats.org/officeDocument/2006/relationships/slide" Target="slides/slide73.xml"/><Relationship Id="rId151" Type="http://schemas.openxmlformats.org/officeDocument/2006/relationships/slide" Target="slides/slide76.xml"/><Relationship Id="rId156" Type="http://schemas.openxmlformats.org/officeDocument/2006/relationships/slide" Target="slides/slide81.xml"/><Relationship Id="rId164" Type="http://schemas.openxmlformats.org/officeDocument/2006/relationships/slide" Target="slides/slide89.xml"/><Relationship Id="rId169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72" Type="http://schemas.openxmlformats.org/officeDocument/2006/relationships/presProps" Target="presProp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34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1.xml"/><Relationship Id="rId97" Type="http://schemas.openxmlformats.org/officeDocument/2006/relationships/slide" Target="slides/slide22.xml"/><Relationship Id="rId104" Type="http://schemas.openxmlformats.org/officeDocument/2006/relationships/slide" Target="slides/slide29.xml"/><Relationship Id="rId120" Type="http://schemas.openxmlformats.org/officeDocument/2006/relationships/slide" Target="slides/slide45.xml"/><Relationship Id="rId125" Type="http://schemas.openxmlformats.org/officeDocument/2006/relationships/slide" Target="slides/slide50.xml"/><Relationship Id="rId141" Type="http://schemas.openxmlformats.org/officeDocument/2006/relationships/slide" Target="slides/slide66.xml"/><Relationship Id="rId146" Type="http://schemas.openxmlformats.org/officeDocument/2006/relationships/slide" Target="slides/slide71.xml"/><Relationship Id="rId167" Type="http://schemas.openxmlformats.org/officeDocument/2006/relationships/slide" Target="slides/slide92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" Target="slides/slide17.xml"/><Relationship Id="rId16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12.xml"/><Relationship Id="rId110" Type="http://schemas.openxmlformats.org/officeDocument/2006/relationships/slide" Target="slides/slide35.xml"/><Relationship Id="rId115" Type="http://schemas.openxmlformats.org/officeDocument/2006/relationships/slide" Target="slides/slide40.xml"/><Relationship Id="rId131" Type="http://schemas.openxmlformats.org/officeDocument/2006/relationships/slide" Target="slides/slide56.xml"/><Relationship Id="rId136" Type="http://schemas.openxmlformats.org/officeDocument/2006/relationships/slide" Target="slides/slide61.xml"/><Relationship Id="rId157" Type="http://schemas.openxmlformats.org/officeDocument/2006/relationships/slide" Target="slides/slide82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7.xml"/><Relationship Id="rId152" Type="http://schemas.openxmlformats.org/officeDocument/2006/relationships/slide" Target="slides/slide77.xml"/><Relationship Id="rId173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2.xml"/><Relationship Id="rId100" Type="http://schemas.openxmlformats.org/officeDocument/2006/relationships/slide" Target="slides/slide25.xml"/><Relationship Id="rId105" Type="http://schemas.openxmlformats.org/officeDocument/2006/relationships/slide" Target="slides/slide30.xml"/><Relationship Id="rId126" Type="http://schemas.openxmlformats.org/officeDocument/2006/relationships/slide" Target="slides/slide51.xml"/><Relationship Id="rId147" Type="http://schemas.openxmlformats.org/officeDocument/2006/relationships/slide" Target="slides/slide72.xml"/><Relationship Id="rId168" Type="http://schemas.openxmlformats.org/officeDocument/2006/relationships/slide" Target="slides/slide93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" Target="slides/slide18.xml"/><Relationship Id="rId98" Type="http://schemas.openxmlformats.org/officeDocument/2006/relationships/slide" Target="slides/slide23.xml"/><Relationship Id="rId121" Type="http://schemas.openxmlformats.org/officeDocument/2006/relationships/slide" Target="slides/slide46.xml"/><Relationship Id="rId142" Type="http://schemas.openxmlformats.org/officeDocument/2006/relationships/slide" Target="slides/slide67.xml"/><Relationship Id="rId163" Type="http://schemas.openxmlformats.org/officeDocument/2006/relationships/slide" Target="slides/slide88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" Target="slides/slide41.xml"/><Relationship Id="rId137" Type="http://schemas.openxmlformats.org/officeDocument/2006/relationships/slide" Target="slides/slide62.xml"/><Relationship Id="rId158" Type="http://schemas.openxmlformats.org/officeDocument/2006/relationships/slide" Target="slides/slide83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" Target="slides/slide8.xml"/><Relationship Id="rId88" Type="http://schemas.openxmlformats.org/officeDocument/2006/relationships/slide" Target="slides/slide13.xml"/><Relationship Id="rId111" Type="http://schemas.openxmlformats.org/officeDocument/2006/relationships/slide" Target="slides/slide36.xml"/><Relationship Id="rId132" Type="http://schemas.openxmlformats.org/officeDocument/2006/relationships/slide" Target="slides/slide57.xml"/><Relationship Id="rId153" Type="http://schemas.openxmlformats.org/officeDocument/2006/relationships/slide" Target="slides/slide78.xml"/><Relationship Id="rId174" Type="http://schemas.openxmlformats.org/officeDocument/2006/relationships/theme" Target="theme/theme1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31.xml"/><Relationship Id="rId127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57F3F9D-0C4F-E7DC-28F1-53BC7D5D11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11FB07-6A95-1163-8313-1C8C46B0F6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  <a:defRPr sz="1200" noProof="1"/>
            </a:lvl1pPr>
          </a:lstStyle>
          <a:p>
            <a:pPr>
              <a:defRPr/>
            </a:pPr>
            <a:fld id="{4DE1BD81-3D62-471E-BD48-52D356BD5568}" type="datetimeFigureOut">
              <a:rPr lang="zh-CN" altLang="en-US"/>
              <a:pPr>
                <a:defRPr/>
              </a:pPr>
              <a:t>2023/9/25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2EF7B-4562-8D8A-179F-3ABCB3281E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AADB2E-6841-4DE6-EA4C-49BB4A7E65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  <a:defRPr sz="1200" noProof="1"/>
            </a:lvl1pPr>
          </a:lstStyle>
          <a:p>
            <a:fld id="{38AB2004-9A33-4EC6-BAEE-674FA00F0C3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363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86" name="Rectangle 2">
            <a:extLst>
              <a:ext uri="{FF2B5EF4-FFF2-40B4-BE49-F238E27FC236}">
                <a16:creationId xmlns:a16="http://schemas.microsoft.com/office/drawing/2014/main" id="{AA68DBAA-7CFB-839E-835C-540DC889871C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0" y="8128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1BD69DD-70B4-D6CE-BE69-07DFDEA4B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zh-CN" noProof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16443C6-2279-F2B2-E98A-3172540F47CE}"/>
              </a:ext>
            </a:extLst>
          </p:cNvPr>
          <p:cNvSpPr>
            <a:spLocks noGrp="1"/>
          </p:cNvSpPr>
          <p:nvPr>
            <p:ph type="hdr"/>
          </p:nvPr>
        </p:nvSpPr>
        <p:spPr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/>
          <a:lstStyle>
            <a:lvl1pPr defTabSz="0" eaLnBrk="1" hangingPunct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noProof="1">
                <a:latin typeface="Times New Roman" panose="02020603050405020304" pitchFamily="2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F6ABBA2-3F7A-A094-33CE-3F79E2EA88BE}"/>
              </a:ext>
            </a:extLst>
          </p:cNvPr>
          <p:cNvSpPr>
            <a:spLocks noGrp="1"/>
          </p:cNvSpPr>
          <p:nvPr>
            <p:ph type="dt"/>
          </p:nvPr>
        </p:nvSpPr>
        <p:spPr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/>
          <a:lstStyle>
            <a:lvl1pPr algn="r" defTabSz="0" eaLnBrk="1" hangingPunct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noProof="1">
                <a:latin typeface="Times New Roman" panose="02020603050405020304" pitchFamily="2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EBBA0ECC-31C0-902E-7960-210AD1372C15}"/>
              </a:ext>
            </a:extLst>
          </p:cNvPr>
          <p:cNvSpPr>
            <a:spLocks noGrp="1"/>
          </p:cNvSpPr>
          <p:nvPr>
            <p:ph type="ftr"/>
          </p:nvPr>
        </p:nvSpPr>
        <p:spPr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 anchor="b"/>
          <a:lstStyle>
            <a:lvl1pPr defTabSz="0" eaLnBrk="1" hangingPunct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noProof="1">
                <a:latin typeface="Times New Roman" panose="02020603050405020304" pitchFamily="2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31C6C222-D710-686F-00BC-03AA128C7196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0" eaLnBrk="1" hangingPunct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noProof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92BFEDCC-E3BF-4858-B20B-C7AC8462B13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284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1pPr>
    <a:lvl2pPr marL="742950" lvl="1" indent="-28575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+mn-lt"/>
        <a:ea typeface="+mn-ea"/>
        <a:cs typeface="+mn-cs"/>
      </a:defRPr>
    </a:lvl2pPr>
    <a:lvl3pPr marL="1143000" lvl="2" indent="-22860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+mn-lt"/>
        <a:ea typeface="+mn-ea"/>
        <a:cs typeface="+mn-cs"/>
      </a:defRPr>
    </a:lvl3pPr>
    <a:lvl4pPr marL="1600200" lvl="3" indent="-22860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+mn-lt"/>
        <a:ea typeface="+mn-ea"/>
        <a:cs typeface="+mn-cs"/>
      </a:defRPr>
    </a:lvl4pPr>
    <a:lvl5pPr marL="2057400" lvl="4" indent="-22860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+mn-lt"/>
        <a:ea typeface="+mn-ea"/>
        <a:cs typeface="+mn-cs"/>
      </a:defRPr>
    </a:lvl5pPr>
    <a:lvl6pPr marL="2286000" lvl="5" indent="-22860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2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6pPr>
    <a:lvl7pPr marL="2743200" lvl="6" indent="-22860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2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7pPr>
    <a:lvl8pPr marL="3200400" lvl="7" indent="-22860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2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8pPr>
    <a:lvl9pPr marL="3657600" lvl="8" indent="-228600" algn="l" defTabSz="44958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2" charset="0"/>
      <a:buNone/>
      <a:defRPr sz="1200" b="0" i="0" u="none" kern="1200" baseline="0">
        <a:solidFill>
          <a:srgbClr val="000000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2BFEDCC-E3BF-4858-B20B-C7AC8462B132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088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B86C9336-7E3C-0135-91DD-EAB196EC332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A2AAFA-2721-400A-84D3-2F19AACF17F2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14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69763" name="Rectangle 2">
            <a:extLst>
              <a:ext uri="{FF2B5EF4-FFF2-40B4-BE49-F238E27FC236}">
                <a16:creationId xmlns:a16="http://schemas.microsoft.com/office/drawing/2014/main" id="{84EF0627-DC69-6BD6-1583-1C3370B7C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9764" name="Rectangle 3">
            <a:extLst>
              <a:ext uri="{FF2B5EF4-FFF2-40B4-BE49-F238E27FC236}">
                <a16:creationId xmlns:a16="http://schemas.microsoft.com/office/drawing/2014/main" id="{2B9D211A-DE53-3F16-3EAD-E8DA698D2B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 altLang="zh-CN"/>
              <a:t>Det</a:t>
            </a:r>
            <a:r>
              <a:rPr lang="zh-CN" altLang="en-US"/>
              <a:t>限定词</a:t>
            </a:r>
            <a:endParaRPr lang="en-GB" altLang="zh-CN"/>
          </a:p>
          <a:p>
            <a:pPr eaLnBrk="1" hangingPunct="1"/>
            <a:endParaRPr lang="en-GB" altLang="zh-CN"/>
          </a:p>
          <a:p>
            <a:pPr eaLnBrk="1" hangingPunct="1"/>
            <a:r>
              <a:rPr lang="en-GB" altLang="zh-CN"/>
              <a:t>Beta</a:t>
            </a:r>
            <a:r>
              <a:rPr lang="zh-CN" altLang="en-US"/>
              <a:t>能够规约成一个语法单位，和</a:t>
            </a:r>
            <a:r>
              <a:rPr lang="en-US" altLang="zh-CN"/>
              <a:t>beta</a:t>
            </a:r>
            <a:r>
              <a:rPr lang="zh-CN" altLang="en-US"/>
              <a:t>作为</a:t>
            </a:r>
            <a:r>
              <a:rPr lang="en-US" altLang="zh-CN"/>
              <a:t>A</a:t>
            </a:r>
            <a:r>
              <a:rPr lang="zh-CN" altLang="en-US"/>
              <a:t>之后的上文</a:t>
            </a:r>
            <a:r>
              <a:rPr lang="en-US" altLang="zh-CN"/>
              <a:t>aloha</a:t>
            </a:r>
            <a:r>
              <a:rPr lang="zh-CN" altLang="en-US"/>
              <a:t>和下文</a:t>
            </a:r>
            <a:r>
              <a:rPr lang="en-US" altLang="zh-CN"/>
              <a:t>delta</a:t>
            </a:r>
            <a:r>
              <a:rPr lang="zh-CN" altLang="en-US"/>
              <a:t>合在一起是一个句型</a:t>
            </a:r>
            <a:endParaRPr lang="en-US" altLang="zh-CN"/>
          </a:p>
          <a:p>
            <a:pPr eaLnBrk="1" hangingPunct="1"/>
            <a:r>
              <a:rPr lang="zh-CN" altLang="en-US"/>
              <a:t>构成短语的子串，能够构成一个完整的语法单位，然后这个短语与他的上下文合在一起由</a:t>
            </a:r>
            <a:r>
              <a:rPr lang="en-US" altLang="zh-CN"/>
              <a:t>S</a:t>
            </a:r>
            <a:r>
              <a:rPr lang="zh-CN" altLang="en-US"/>
              <a:t>推出来，或者</a:t>
            </a:r>
            <a:endParaRPr lang="en-US" altLang="zh-CN"/>
          </a:p>
          <a:p>
            <a:pPr eaLnBrk="1" hangingPunct="1"/>
            <a:r>
              <a:rPr lang="zh-CN" altLang="en-US"/>
              <a:t>规约到</a:t>
            </a:r>
            <a:r>
              <a:rPr lang="en-US" altLang="zh-CN"/>
              <a:t>S</a:t>
            </a:r>
            <a:r>
              <a:rPr lang="zh-CN" altLang="en-US"/>
              <a:t>，</a:t>
            </a:r>
            <a:r>
              <a:rPr lang="en-US" altLang="zh-CN"/>
              <a:t>beta</a:t>
            </a:r>
            <a:r>
              <a:rPr lang="zh-CN" altLang="en-US"/>
              <a:t>与</a:t>
            </a:r>
            <a:r>
              <a:rPr lang="en-US" altLang="zh-CN"/>
              <a:t>alpha</a:t>
            </a:r>
            <a:r>
              <a:rPr lang="zh-CN" altLang="en-US"/>
              <a:t>和</a:t>
            </a:r>
            <a:r>
              <a:rPr lang="en-US" altLang="zh-CN"/>
              <a:t>delta</a:t>
            </a:r>
            <a:r>
              <a:rPr lang="zh-CN" altLang="en-US"/>
              <a:t>拼起来有一颗树，也就是一个完整的句型</a:t>
            </a:r>
            <a:endParaRPr lang="en-US" altLang="zh-CN"/>
          </a:p>
          <a:p>
            <a:pPr eaLnBrk="1" hangingPunct="1"/>
            <a:r>
              <a:rPr lang="en-US" altLang="zh-CN"/>
              <a:t>Beta</a:t>
            </a:r>
            <a:r>
              <a:rPr lang="zh-CN" altLang="en-US"/>
              <a:t>用</a:t>
            </a:r>
            <a:r>
              <a:rPr lang="en-US" altLang="zh-CN"/>
              <a:t>A</a:t>
            </a:r>
            <a:r>
              <a:rPr lang="zh-CN" altLang="en-US"/>
              <a:t>替换之后，如果在当时的</a:t>
            </a:r>
            <a:r>
              <a:rPr lang="en-US" altLang="zh-CN"/>
              <a:t>aloha</a:t>
            </a:r>
            <a:r>
              <a:rPr lang="zh-CN" altLang="en-US"/>
              <a:t>与</a:t>
            </a:r>
            <a:r>
              <a:rPr lang="en-US" altLang="zh-CN"/>
              <a:t>delta</a:t>
            </a:r>
            <a:r>
              <a:rPr lang="zh-CN" altLang="en-US"/>
              <a:t>这种条件下，不能构成当前的句型，那么他就不是短语</a:t>
            </a:r>
            <a:endParaRPr lang="en-US" altLang="zh-CN"/>
          </a:p>
          <a:p>
            <a:pPr eaLnBrk="1" hangingPunct="1"/>
            <a:r>
              <a:rPr lang="zh-CN" altLang="en-US"/>
              <a:t>在上下文约束的前提下，替换掉的那部分才是原来句型的短语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在一个句型里面找短语，就是找子串，子串可以构成语法单位，这个子串替换成语法单位后，还是一个句型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kumimoji="1" lang="zh-CN" altLang="en-US">
                <a:solidFill>
                  <a:srgbClr val="CC0000"/>
                </a:solidFill>
              </a:rPr>
              <a:t>直接短语，就是马上要规约的短语</a:t>
            </a:r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277426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0EA1F895-F10B-34BE-1A1D-EF1FDF1FD0D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FD250D-A8D7-48A3-A546-F2BF17630C69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15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71811" name="Rectangle 2">
            <a:extLst>
              <a:ext uri="{FF2B5EF4-FFF2-40B4-BE49-F238E27FC236}">
                <a16:creationId xmlns:a16="http://schemas.microsoft.com/office/drawing/2014/main" id="{65C3626E-D144-88E0-7575-42881CB3B2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71812" name="Rectangle 3">
            <a:extLst>
              <a:ext uri="{FF2B5EF4-FFF2-40B4-BE49-F238E27FC236}">
                <a16:creationId xmlns:a16="http://schemas.microsoft.com/office/drawing/2014/main" id="{38801916-2D57-6180-EFC2-DE6D0BC332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90653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C72C497C-B92A-5701-9BA3-7250FAD8A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CAB599-0C46-4814-9413-81AB543DA966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16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73859" name="Rectangle 2">
            <a:extLst>
              <a:ext uri="{FF2B5EF4-FFF2-40B4-BE49-F238E27FC236}">
                <a16:creationId xmlns:a16="http://schemas.microsoft.com/office/drawing/2014/main" id="{A2DAD554-278E-6264-9869-7E3257B3E3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73860" name="Rectangle 3">
            <a:extLst>
              <a:ext uri="{FF2B5EF4-FFF2-40B4-BE49-F238E27FC236}">
                <a16:creationId xmlns:a16="http://schemas.microsoft.com/office/drawing/2014/main" id="{741C2044-718B-7AA4-5589-376D70C5C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670112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11B0897B-4C94-F218-7DD6-168DBB72A6E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8F523E-FCCB-45A6-84E5-96881C3FCCA3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17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75907" name="Rectangle 2">
            <a:extLst>
              <a:ext uri="{FF2B5EF4-FFF2-40B4-BE49-F238E27FC236}">
                <a16:creationId xmlns:a16="http://schemas.microsoft.com/office/drawing/2014/main" id="{70449342-AE8C-BAA3-F1ED-ED26F4B8FA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75908" name="Rectangle 3">
            <a:extLst>
              <a:ext uri="{FF2B5EF4-FFF2-40B4-BE49-F238E27FC236}">
                <a16:creationId xmlns:a16="http://schemas.microsoft.com/office/drawing/2014/main" id="{0CB1648D-F49D-EB90-4995-5A3DC9DB4C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862013"/>
            <a:endParaRPr kumimoji="1"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1424318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EDCDE822-95BC-60B8-5DFB-3EEE6F4758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F7CD1D0-C91C-4D2D-99F6-9DA7BF039CB8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18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77955" name="Rectangle 2">
            <a:extLst>
              <a:ext uri="{FF2B5EF4-FFF2-40B4-BE49-F238E27FC236}">
                <a16:creationId xmlns:a16="http://schemas.microsoft.com/office/drawing/2014/main" id="{CA348131-93A6-EA0A-F7A7-4BDAB94298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77956" name="Rectangle 3">
            <a:extLst>
              <a:ext uri="{FF2B5EF4-FFF2-40B4-BE49-F238E27FC236}">
                <a16:creationId xmlns:a16="http://schemas.microsoft.com/office/drawing/2014/main" id="{78959635-7D8E-42BC-8ECD-100D02748E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009153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02" name="幻灯片图像占位符 1">
            <a:extLst>
              <a:ext uri="{FF2B5EF4-FFF2-40B4-BE49-F238E27FC236}">
                <a16:creationId xmlns:a16="http://schemas.microsoft.com/office/drawing/2014/main" id="{1DBA3AB1-5C05-907F-8D33-389ED73BC0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80003" name="备注占位符 2">
            <a:extLst>
              <a:ext uri="{FF2B5EF4-FFF2-40B4-BE49-F238E27FC236}">
                <a16:creationId xmlns:a16="http://schemas.microsoft.com/office/drawing/2014/main" id="{64153C12-1529-82CE-303F-376541BE3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画出这个句型的语法树，，就能够确定句柄了，</a:t>
            </a:r>
            <a:r>
              <a:rPr lang="en-US" altLang="zh-CN"/>
              <a:t>b</a:t>
            </a:r>
            <a:r>
              <a:rPr lang="zh-CN" altLang="en-US"/>
              <a:t>不是一个二层子树的完整末端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句柄是最左边马上要规约的对象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子树切掉，留下一个根，还能够构成子树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C6026D-72F4-3C54-D6ED-E93FBFD24588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11DA0113-98CC-45C9-8F06-D83F09397CFF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19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1558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幻灯片图像占位符 1">
            <a:extLst>
              <a:ext uri="{FF2B5EF4-FFF2-40B4-BE49-F238E27FC236}">
                <a16:creationId xmlns:a16="http://schemas.microsoft.com/office/drawing/2014/main" id="{ED6C4D92-1CAB-871B-25D4-EB366D3DED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82051" name="备注占位符 2">
            <a:extLst>
              <a:ext uri="{FF2B5EF4-FFF2-40B4-BE49-F238E27FC236}">
                <a16:creationId xmlns:a16="http://schemas.microsoft.com/office/drawing/2014/main" id="{5BCB2634-EF6A-410B-40AB-00560F15C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规范规约得分的分析树和语法树一定是一致的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A45927-2C93-DE7C-1082-FE208382BF12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3FDD2507-6414-4318-85B9-02C519D6B585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20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533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幻灯片图像占位符 1">
            <a:extLst>
              <a:ext uri="{FF2B5EF4-FFF2-40B4-BE49-F238E27FC236}">
                <a16:creationId xmlns:a16="http://schemas.microsoft.com/office/drawing/2014/main" id="{D3514951-C64A-02E7-84BC-B069B10A28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84099" name="备注占位符 2">
            <a:extLst>
              <a:ext uri="{FF2B5EF4-FFF2-40B4-BE49-F238E27FC236}">
                <a16:creationId xmlns:a16="http://schemas.microsoft.com/office/drawing/2014/main" id="{C1688AA3-E448-6972-6FA1-E7D4BC1EC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z="1100">
                <a:solidFill>
                  <a:srgbClr val="0070C0"/>
                </a:solidFill>
              </a:rPr>
              <a:t>并不是所有的句型都是规范矩阵，只能是最右推导生成的句型是规范矩阵</a:t>
            </a:r>
            <a:endParaRPr lang="en-US" altLang="zh-CN" sz="1100">
              <a:solidFill>
                <a:srgbClr val="0070C0"/>
              </a:solidFill>
            </a:endParaRPr>
          </a:p>
          <a:p>
            <a:endParaRPr lang="en-US" altLang="zh-CN" sz="1100">
              <a:solidFill>
                <a:srgbClr val="0070C0"/>
              </a:solidFill>
            </a:endParaRPr>
          </a:p>
          <a:p>
            <a:r>
              <a:rPr lang="zh-CN" altLang="en-US" sz="1100">
                <a:solidFill>
                  <a:srgbClr val="0070C0"/>
                </a:solidFill>
              </a:rPr>
              <a:t>句柄是一个好的规约目标，但是在找句柄的时候都画好了语法树了，语法分析的目标就是构建语法树，你都没有语法树，怎么能够识别这个子串就是句柄？</a:t>
            </a:r>
            <a:endParaRPr lang="en-US" altLang="zh-CN" sz="1100">
              <a:solidFill>
                <a:srgbClr val="0070C0"/>
              </a:solidFill>
            </a:endParaRPr>
          </a:p>
          <a:p>
            <a:endParaRPr lang="en-US" altLang="zh-CN" sz="1100">
              <a:solidFill>
                <a:srgbClr val="0070C0"/>
              </a:solidFill>
            </a:endParaRPr>
          </a:p>
          <a:p>
            <a:r>
              <a:rPr lang="zh-CN" altLang="en-US" sz="1100">
                <a:solidFill>
                  <a:srgbClr val="0070C0"/>
                </a:solidFill>
              </a:rPr>
              <a:t>没有语法树，有其他的方法获得句柄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A5847C-5116-8391-D16C-921C32F9780D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B64DB0C2-735C-4AC4-BCD8-BB095B881D5B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21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865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幻灯片图像占位符 1">
            <a:extLst>
              <a:ext uri="{FF2B5EF4-FFF2-40B4-BE49-F238E27FC236}">
                <a16:creationId xmlns:a16="http://schemas.microsoft.com/office/drawing/2014/main" id="{40935952-3315-1CB7-F15A-622AD26BB7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88195" name="备注占位符 2">
            <a:extLst>
              <a:ext uri="{FF2B5EF4-FFF2-40B4-BE49-F238E27FC236}">
                <a16:creationId xmlns:a16="http://schemas.microsoft.com/office/drawing/2014/main" id="{ED48FAB9-456E-9348-5E7E-59A24C718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083ED5-09C7-2E45-A81B-92EA23F288D0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76F158C0-421B-4B11-835B-000D7B64F7DA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22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848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5E001C01-67D6-7814-A38B-6E3A0F5B8A3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FE9D06-1342-4708-8801-7B323D805FAB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23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90243" name="Rectangle 2">
            <a:extLst>
              <a:ext uri="{FF2B5EF4-FFF2-40B4-BE49-F238E27FC236}">
                <a16:creationId xmlns:a16="http://schemas.microsoft.com/office/drawing/2014/main" id="{5A3F08E3-3A9C-7E67-E279-CFE9B5CDCC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0244" name="Rectangle 3">
            <a:extLst>
              <a:ext uri="{FF2B5EF4-FFF2-40B4-BE49-F238E27FC236}">
                <a16:creationId xmlns:a16="http://schemas.microsoft.com/office/drawing/2014/main" id="{D0273EDD-A62F-1DEC-E1E7-79286B59C6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646113"/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415023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00358" indent="-26936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077475" indent="-21549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508466" indent="-21549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939456" indent="-21549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370446" indent="-215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801436" indent="-215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232426" indent="-215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663416" indent="-215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10720-BB6B-46A0-833E-C2940240C049}" type="slidenum"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1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949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57AB9AD3-0795-FB81-D2E0-B16185960CB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A15B91-D6B5-4D95-BED5-6AA4926730CB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24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92291" name="Rectangle 2">
            <a:extLst>
              <a:ext uri="{FF2B5EF4-FFF2-40B4-BE49-F238E27FC236}">
                <a16:creationId xmlns:a16="http://schemas.microsoft.com/office/drawing/2014/main" id="{D4150486-3900-752E-DC53-A8C3A2B7F2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2292" name="Rectangle 3">
            <a:extLst>
              <a:ext uri="{FF2B5EF4-FFF2-40B4-BE49-F238E27FC236}">
                <a16:creationId xmlns:a16="http://schemas.microsoft.com/office/drawing/2014/main" id="{4AC34E82-F3D5-F4E2-3198-469223B3F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911410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BB40B9E-425B-3A42-4B66-7FF2ED1B7CF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425AB4-C1FF-4875-BAA9-E70CC2663BC7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26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94339" name="Rectangle 2">
            <a:extLst>
              <a:ext uri="{FF2B5EF4-FFF2-40B4-BE49-F238E27FC236}">
                <a16:creationId xmlns:a16="http://schemas.microsoft.com/office/drawing/2014/main" id="{A5B8DACD-B18D-C432-371B-69A4692BDA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4340" name="Rectangle 3">
            <a:extLst>
              <a:ext uri="{FF2B5EF4-FFF2-40B4-BE49-F238E27FC236}">
                <a16:creationId xmlns:a16="http://schemas.microsoft.com/office/drawing/2014/main" id="{8158E3E1-ECE4-E42A-A1B1-35746F3D9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646113"/>
            <a:r>
              <a:rPr lang="zh-CN" altLang="en-US" sz="1100" dirty="0"/>
              <a:t>判断该规约还是移入</a:t>
            </a:r>
          </a:p>
        </p:txBody>
      </p:sp>
    </p:spTree>
    <p:extLst>
      <p:ext uri="{BB962C8B-B14F-4D97-AF65-F5344CB8AC3E}">
        <p14:creationId xmlns:p14="http://schemas.microsoft.com/office/powerpoint/2010/main" val="3181714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幻灯片图像占位符 1">
            <a:extLst>
              <a:ext uri="{FF2B5EF4-FFF2-40B4-BE49-F238E27FC236}">
                <a16:creationId xmlns:a16="http://schemas.microsoft.com/office/drawing/2014/main" id="{CA1D498E-7742-9C3B-B1FD-1E8ABF47C3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96387" name="备注占位符 2">
            <a:extLst>
              <a:ext uri="{FF2B5EF4-FFF2-40B4-BE49-F238E27FC236}">
                <a16:creationId xmlns:a16="http://schemas.microsoft.com/office/drawing/2014/main" id="{EA632FDE-B708-93CF-87B7-D257E26A3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分析站，有状态和符号，符号和状态是结对入栈和出栈的</a:t>
            </a:r>
            <a:endParaRPr lang="en-US" altLang="zh-CN" dirty="0"/>
          </a:p>
          <a:p>
            <a:r>
              <a:rPr lang="zh-CN" altLang="en-US" dirty="0"/>
              <a:t>状态是历史和展望的组合，</a:t>
            </a:r>
            <a:endParaRPr lang="en-US" altLang="zh-CN" dirty="0"/>
          </a:p>
          <a:p>
            <a:r>
              <a:rPr lang="zh-CN" altLang="en-US" dirty="0"/>
              <a:t>根据状态确定下一步是移进还是规约，移进的符号和规约的产生式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2AF13D-4A75-691C-BB26-84578DCEB64B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36FAA6C9-931C-46F3-8650-150EF9F0A589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27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4812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0D494833-0ABD-0B67-51D9-529F07C26BA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69D5314-0CD7-41B1-A0F6-ED446AD9AFA1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29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99459" name="Rectangle 2">
            <a:extLst>
              <a:ext uri="{FF2B5EF4-FFF2-40B4-BE49-F238E27FC236}">
                <a16:creationId xmlns:a16="http://schemas.microsoft.com/office/drawing/2014/main" id="{64918935-2CE7-D622-596B-1F46AF56A1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9460" name="Rectangle 3">
            <a:extLst>
              <a:ext uri="{FF2B5EF4-FFF2-40B4-BE49-F238E27FC236}">
                <a16:creationId xmlns:a16="http://schemas.microsoft.com/office/drawing/2014/main" id="{285775DD-4A7A-BE95-1BFE-12160CA77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28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8D9DD1-BBE3-49AB-7570-801736076D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2181EEA-1902-40D5-B800-8D169A816AAC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30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01507" name="Rectangle 2">
            <a:extLst>
              <a:ext uri="{FF2B5EF4-FFF2-40B4-BE49-F238E27FC236}">
                <a16:creationId xmlns:a16="http://schemas.microsoft.com/office/drawing/2014/main" id="{B0F6611F-4390-D8AB-B33C-532CABEDF5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01508" name="Rectangle 3">
            <a:extLst>
              <a:ext uri="{FF2B5EF4-FFF2-40B4-BE49-F238E27FC236}">
                <a16:creationId xmlns:a16="http://schemas.microsoft.com/office/drawing/2014/main" id="{F9CFC7C7-4612-5B3E-9F50-3114E3D28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zh-CN"/>
          </a:p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209991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幻灯片图像占位符 1">
            <a:extLst>
              <a:ext uri="{FF2B5EF4-FFF2-40B4-BE49-F238E27FC236}">
                <a16:creationId xmlns:a16="http://schemas.microsoft.com/office/drawing/2014/main" id="{742CF01E-CC5D-F1D4-4259-BE484A211A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06627" name="备注占位符 2">
            <a:extLst>
              <a:ext uri="{FF2B5EF4-FFF2-40B4-BE49-F238E27FC236}">
                <a16:creationId xmlns:a16="http://schemas.microsoft.com/office/drawing/2014/main" id="{8F2B5C17-F6F4-747D-785B-9418B8805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BA47A6-3867-B3A4-0B99-9BB783602BCD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20E017C0-0E32-4EB3-977C-C174698E1A09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34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367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05D5049-3112-A52E-3537-6A711D6B3BD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6DD8A5-E503-43D5-A5D6-609740E58AE8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35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08675" name="Rectangle 2">
            <a:extLst>
              <a:ext uri="{FF2B5EF4-FFF2-40B4-BE49-F238E27FC236}">
                <a16:creationId xmlns:a16="http://schemas.microsoft.com/office/drawing/2014/main" id="{6E5A0BCB-E99B-0768-0278-2124CE23FC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08676" name="Rectangle 3">
            <a:extLst>
              <a:ext uri="{FF2B5EF4-FFF2-40B4-BE49-F238E27FC236}">
                <a16:creationId xmlns:a16="http://schemas.microsoft.com/office/drawing/2014/main" id="{35BCCEC7-56DD-A623-EA34-094A74A17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GB" b="1"/>
          </a:p>
        </p:txBody>
      </p:sp>
    </p:spTree>
    <p:extLst>
      <p:ext uri="{BB962C8B-B14F-4D97-AF65-F5344CB8AC3E}">
        <p14:creationId xmlns:p14="http://schemas.microsoft.com/office/powerpoint/2010/main" val="3991693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496F0182-E411-847C-5B4B-F7AF1EF8210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2A8FB0-11F2-465A-8A60-3E7170A5C28D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36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12771" name="Rectangle 2">
            <a:extLst>
              <a:ext uri="{FF2B5EF4-FFF2-40B4-BE49-F238E27FC236}">
                <a16:creationId xmlns:a16="http://schemas.microsoft.com/office/drawing/2014/main" id="{EF4B0B9E-A211-A8A1-3A33-B27695AC64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12772" name="Rectangle 3">
            <a:extLst>
              <a:ext uri="{FF2B5EF4-FFF2-40B4-BE49-F238E27FC236}">
                <a16:creationId xmlns:a16="http://schemas.microsoft.com/office/drawing/2014/main" id="{5DEF4DEA-0551-788A-277A-18AA152FA4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任何时候，站内内容和内外内容一定是一个规范句型</a:t>
            </a:r>
            <a:endParaRPr lang="en-US" altLang="zh-CN" dirty="0"/>
          </a:p>
          <a:p>
            <a:pPr eaLnBrk="1" hangingPunct="1"/>
            <a:r>
              <a:rPr lang="zh-CN" altLang="en-US" dirty="0"/>
              <a:t>移进是吧状态和输入符号都移进来</a:t>
            </a:r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319798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842" name="幻灯片图像占位符 1">
            <a:extLst>
              <a:ext uri="{FF2B5EF4-FFF2-40B4-BE49-F238E27FC236}">
                <a16:creationId xmlns:a16="http://schemas.microsoft.com/office/drawing/2014/main" id="{95B99D96-ED6B-D619-06D5-D5A785477E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15843" name="备注占位符 2">
            <a:extLst>
              <a:ext uri="{FF2B5EF4-FFF2-40B4-BE49-F238E27FC236}">
                <a16:creationId xmlns:a16="http://schemas.microsoft.com/office/drawing/2014/main" id="{D8E0AB71-F4DB-A11B-419F-B86ED02B5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78382-5333-969F-335D-0A1746948F5F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78A74EC3-E793-4174-80C4-2F8B43B16E2A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38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322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0" name="幻灯片图像占位符 1">
            <a:extLst>
              <a:ext uri="{FF2B5EF4-FFF2-40B4-BE49-F238E27FC236}">
                <a16:creationId xmlns:a16="http://schemas.microsoft.com/office/drawing/2014/main" id="{CCCF55B0-12AC-6D7C-8D9C-0ACE4113C3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17891" name="备注占位符 2">
            <a:extLst>
              <a:ext uri="{FF2B5EF4-FFF2-40B4-BE49-F238E27FC236}">
                <a16:creationId xmlns:a16="http://schemas.microsoft.com/office/drawing/2014/main" id="{C2CFF9B0-F0E8-ABFC-64D6-D80174885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98D67D-6670-B219-D7BE-E4B797C2DBB3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E8242B0C-6066-4C1D-B335-40FF2EF7BD0D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39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204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330" name="幻灯片图像占位符 1">
            <a:extLst>
              <a:ext uri="{FF2B5EF4-FFF2-40B4-BE49-F238E27FC236}">
                <a16:creationId xmlns:a16="http://schemas.microsoft.com/office/drawing/2014/main" id="{B676F68F-6930-F2BE-179A-E69A3C2001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028700" y="1181100"/>
            <a:ext cx="4252913" cy="3189288"/>
          </a:xfrm>
        </p:spPr>
      </p:sp>
      <p:sp>
        <p:nvSpPr>
          <p:cNvPr id="1251331" name="备注占位符 2">
            <a:extLst>
              <a:ext uri="{FF2B5EF4-FFF2-40B4-BE49-F238E27FC236}">
                <a16:creationId xmlns:a16="http://schemas.microsoft.com/office/drawing/2014/main" id="{67438285-C008-9AFD-3E93-54C6C6091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862013"/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CF2B8F-F49C-5FA2-04B0-A722104D425D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18710FA6-8D9F-45FD-BE2D-D8368892A5AE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124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938" name="幻灯片图像占位符 1">
            <a:extLst>
              <a:ext uri="{FF2B5EF4-FFF2-40B4-BE49-F238E27FC236}">
                <a16:creationId xmlns:a16="http://schemas.microsoft.com/office/drawing/2014/main" id="{32B0815A-1F45-E5BE-5DD4-ACF149AA0F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19939" name="备注占位符 2">
            <a:extLst>
              <a:ext uri="{FF2B5EF4-FFF2-40B4-BE49-F238E27FC236}">
                <a16:creationId xmlns:a16="http://schemas.microsoft.com/office/drawing/2014/main" id="{160AEC74-47B4-3035-2BD1-3BBC23795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查一个符号，就能够确定动作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F9F1A1-7693-9713-9291-B127A7AC8A69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DB552692-5FD0-44AC-BDDC-7B87B1A0A716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40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06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幻灯片图像占位符 1">
            <a:extLst>
              <a:ext uri="{FF2B5EF4-FFF2-40B4-BE49-F238E27FC236}">
                <a16:creationId xmlns:a16="http://schemas.microsoft.com/office/drawing/2014/main" id="{54C60040-B4C3-7922-E5E3-C22ACDC7653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21987" name="备注占位符 2">
            <a:extLst>
              <a:ext uri="{FF2B5EF4-FFF2-40B4-BE49-F238E27FC236}">
                <a16:creationId xmlns:a16="http://schemas.microsoft.com/office/drawing/2014/main" id="{AB33907C-99AB-681E-6077-852D79633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一个是最近匹配，一个是最远匹配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B40C40-4A3B-02B8-19AE-FB0AE324147D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72A0F32B-53EA-4A4D-A90B-76C690217BE6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41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8080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EF7603E6-6B01-CA02-5E52-62B2AA8CF2B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C07BA3-13E0-414A-AA41-D4B7BDC5492F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42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24035" name="Rectangle 2">
            <a:extLst>
              <a:ext uri="{FF2B5EF4-FFF2-40B4-BE49-F238E27FC236}">
                <a16:creationId xmlns:a16="http://schemas.microsoft.com/office/drawing/2014/main" id="{2AEEBA24-AC74-03BA-00A4-AAA4B40F0E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24036" name="Rectangle 3">
            <a:extLst>
              <a:ext uri="{FF2B5EF4-FFF2-40B4-BE49-F238E27FC236}">
                <a16:creationId xmlns:a16="http://schemas.microsoft.com/office/drawing/2014/main" id="{DBCEDC7B-5C63-EF1B-8AEC-68D5F9E5B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646113"/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156555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幻灯片图像占位符 1">
            <a:extLst>
              <a:ext uri="{FF2B5EF4-FFF2-40B4-BE49-F238E27FC236}">
                <a16:creationId xmlns:a16="http://schemas.microsoft.com/office/drawing/2014/main" id="{A464486E-438C-1178-15EF-7D0EA3C8A9A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26083" name="备注占位符 2">
            <a:extLst>
              <a:ext uri="{FF2B5EF4-FFF2-40B4-BE49-F238E27FC236}">
                <a16:creationId xmlns:a16="http://schemas.microsoft.com/office/drawing/2014/main" id="{78AE2C3C-EA19-506C-D34C-92765BD62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栈顶恰好就是句柄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81EECD-1B24-A374-7080-13B58F9EF993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3DBF02C9-93B5-468A-B5DB-35929EAF2E77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43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577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0" name="幻灯片图像占位符 1">
            <a:extLst>
              <a:ext uri="{FF2B5EF4-FFF2-40B4-BE49-F238E27FC236}">
                <a16:creationId xmlns:a16="http://schemas.microsoft.com/office/drawing/2014/main" id="{2934B5CC-B1E6-E2D1-AF77-08ACB50785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28131" name="备注占位符 2">
            <a:extLst>
              <a:ext uri="{FF2B5EF4-FFF2-40B4-BE49-F238E27FC236}">
                <a16:creationId xmlns:a16="http://schemas.microsoft.com/office/drawing/2014/main" id="{5B35B400-4932-3811-7433-2F97200D7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FBA16E-A5B1-834A-6213-523278451C34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CDBB7D7A-56FF-4AD1-80F2-E29C9C61A157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44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0704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78" name="幻灯片图像占位符 1">
            <a:extLst>
              <a:ext uri="{FF2B5EF4-FFF2-40B4-BE49-F238E27FC236}">
                <a16:creationId xmlns:a16="http://schemas.microsoft.com/office/drawing/2014/main" id="{C74750FB-841B-E335-E54D-28F9E3035D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0179" name="备注占位符 2">
            <a:extLst>
              <a:ext uri="{FF2B5EF4-FFF2-40B4-BE49-F238E27FC236}">
                <a16:creationId xmlns:a16="http://schemas.microsoft.com/office/drawing/2014/main" id="{FCC89B86-9E02-FE4B-0ADE-5E6A61151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8B762D-5BA4-3204-F71A-1861794EDDE0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B0BA127E-389D-4D5E-A5DC-B774F544239F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45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438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51A89417-682A-B3A3-7CEA-32F6A9742CD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393720C-2694-4565-A526-9D532B007BCF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46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32227" name="Rectangle 2">
            <a:extLst>
              <a:ext uri="{FF2B5EF4-FFF2-40B4-BE49-F238E27FC236}">
                <a16:creationId xmlns:a16="http://schemas.microsoft.com/office/drawing/2014/main" id="{3492B1BF-08DB-0FFE-528C-AD35BAA0D0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2228" name="Rectangle 3">
            <a:extLst>
              <a:ext uri="{FF2B5EF4-FFF2-40B4-BE49-F238E27FC236}">
                <a16:creationId xmlns:a16="http://schemas.microsoft.com/office/drawing/2014/main" id="{21EC6D9A-47E4-B344-A83B-D14F90704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就是字符串的前缀</a:t>
            </a:r>
            <a:endParaRPr lang="en-US" altLang="zh-CN"/>
          </a:p>
          <a:p>
            <a:pPr eaLnBrk="1" hangingPunct="1"/>
            <a:r>
              <a:rPr lang="zh-CN" altLang="en-US"/>
              <a:t>规范句型：从最左规约得到的句型是规范句型，句柄之后的符号一定是终结符</a:t>
            </a:r>
            <a:endParaRPr lang="en-US" altLang="zh-CN"/>
          </a:p>
          <a:p>
            <a:pPr eaLnBrk="1" hangingPunct="1"/>
            <a:r>
              <a:rPr lang="zh-CN" altLang="en-US"/>
              <a:t>由规范推导（规范规约，最左规约）生成的句型称为</a:t>
            </a:r>
            <a:r>
              <a:rPr lang="zh-CN" altLang="en-US">
                <a:solidFill>
                  <a:srgbClr val="C00000"/>
                </a:solidFill>
              </a:rPr>
              <a:t>规范句型</a:t>
            </a:r>
            <a:endParaRPr lang="en-US" altLang="zh-CN">
              <a:solidFill>
                <a:srgbClr val="C00000"/>
              </a:solidFill>
            </a:endParaRPr>
          </a:p>
          <a:p>
            <a:pPr eaLnBrk="1" hangingPunct="1"/>
            <a:r>
              <a:rPr lang="zh-CN" altLang="en-US">
                <a:solidFill>
                  <a:srgbClr val="C00000"/>
                </a:solidFill>
              </a:rPr>
              <a:t>规范句型的句柄之后都是终结符</a:t>
            </a:r>
            <a:endParaRPr lang="en-US" altLang="zh-CN">
              <a:solidFill>
                <a:srgbClr val="C00000"/>
              </a:solidFill>
            </a:endParaRPr>
          </a:p>
          <a:p>
            <a:pPr eaLnBrk="1" hangingPunct="1"/>
            <a:r>
              <a:rPr lang="zh-CN" altLang="en-US">
                <a:solidFill>
                  <a:srgbClr val="C00000"/>
                </a:solidFill>
              </a:rPr>
              <a:t>移进动作是正确的，则栈里面的东西就是活前缀</a:t>
            </a:r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7672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4" name="幻灯片图像占位符 1">
            <a:extLst>
              <a:ext uri="{FF2B5EF4-FFF2-40B4-BE49-F238E27FC236}">
                <a16:creationId xmlns:a16="http://schemas.microsoft.com/office/drawing/2014/main" id="{4E72BAF1-69F9-B67A-2E15-A6401CE81D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4275" name="备注占位符 2">
            <a:extLst>
              <a:ext uri="{FF2B5EF4-FFF2-40B4-BE49-F238E27FC236}">
                <a16:creationId xmlns:a16="http://schemas.microsoft.com/office/drawing/2014/main" id="{FDEBE844-A579-AC52-35CB-2C6E843A6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30</a:t>
            </a:r>
            <a:r>
              <a:rPr lang="zh-CN" altLang="en-US"/>
              <a:t>年前中国足球第一个外国教练</a:t>
            </a:r>
            <a:endParaRPr lang="en-US" altLang="zh-CN"/>
          </a:p>
          <a:p>
            <a:r>
              <a:rPr lang="zh-CN" altLang="en-US"/>
              <a:t>（一旦出现句柄，就马上规约），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C8F2B2-B6A4-EC84-DAE6-C66DACA49E81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5BD29BCE-686E-4F82-B7E6-358FA9E004D0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47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078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2" name="幻灯片图像占位符 1">
            <a:extLst>
              <a:ext uri="{FF2B5EF4-FFF2-40B4-BE49-F238E27FC236}">
                <a16:creationId xmlns:a16="http://schemas.microsoft.com/office/drawing/2014/main" id="{0002061F-6A8F-8003-9C56-D7E2BE4F57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6323" name="备注占位符 2">
            <a:extLst>
              <a:ext uri="{FF2B5EF4-FFF2-40B4-BE49-F238E27FC236}">
                <a16:creationId xmlns:a16="http://schemas.microsoft.com/office/drawing/2014/main" id="{47290248-5710-DE0E-8A88-C931CC6FE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移进之后是活前缀，就移进，移进之后不是活前缀，就不要移进，就规约</a:t>
            </a:r>
            <a:endParaRPr lang="en-US" altLang="zh-CN" dirty="0"/>
          </a:p>
          <a:p>
            <a:r>
              <a:rPr lang="zh-CN" altLang="en-US" dirty="0"/>
              <a:t>把站里面的东西丢到</a:t>
            </a:r>
            <a:r>
              <a:rPr lang="en-US" altLang="zh-CN" dirty="0"/>
              <a:t>DFA</a:t>
            </a:r>
            <a:r>
              <a:rPr lang="zh-CN" altLang="en-US" dirty="0"/>
              <a:t>中，</a:t>
            </a:r>
            <a:endParaRPr lang="en-US" altLang="zh-CN" dirty="0"/>
          </a:p>
          <a:p>
            <a:r>
              <a:rPr lang="en-US" altLang="zh-CN" dirty="0"/>
              <a:t>LR</a:t>
            </a:r>
            <a:r>
              <a:rPr lang="zh-CN" altLang="en-US" dirty="0"/>
              <a:t>算法就是需要确定哪些是活前缀，</a:t>
            </a:r>
            <a:endParaRPr lang="en-US" altLang="zh-CN" dirty="0"/>
          </a:p>
          <a:p>
            <a:r>
              <a:rPr lang="zh-CN" altLang="en-US" dirty="0"/>
              <a:t>如果能够通过一个有限自动机，每次识别的时候，把栈里面的东西丢到自动机里面判断一下，判断是不是活前缀，如果是，就接受移进或者规约。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46295-B7F0-BF0A-4230-25E8A20B9301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D0B64C39-12DD-40D3-B491-B73154291D71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48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32773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>
            <a:extLst>
              <a:ext uri="{FF2B5EF4-FFF2-40B4-BE49-F238E27FC236}">
                <a16:creationId xmlns:a16="http://schemas.microsoft.com/office/drawing/2014/main" id="{3D574A50-4C41-A60F-A935-BA861AFD7E1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89907D-CBE5-44CA-9570-F5FEBC34B8A7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49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38371" name="Rectangle 2">
            <a:extLst>
              <a:ext uri="{FF2B5EF4-FFF2-40B4-BE49-F238E27FC236}">
                <a16:creationId xmlns:a16="http://schemas.microsoft.com/office/drawing/2014/main" id="{56028654-3442-BF18-87C3-21318C474E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8372" name="Rectangle 3">
            <a:extLst>
              <a:ext uri="{FF2B5EF4-FFF2-40B4-BE49-F238E27FC236}">
                <a16:creationId xmlns:a16="http://schemas.microsoft.com/office/drawing/2014/main" id="{6A982EB3-A4FB-85D3-6E57-12CE668AF0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S</a:t>
            </a:r>
            <a:r>
              <a:rPr lang="zh-CN" altLang="en-US"/>
              <a:t>‘是文法的开始符号，就是把一个项目规约到文法开始符号，就是接受项目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Alpha</a:t>
            </a:r>
            <a:r>
              <a:rPr lang="zh-CN" altLang="en-US"/>
              <a:t>已经在栈里面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把输入串规约成</a:t>
            </a:r>
            <a:r>
              <a:rPr lang="en-US" altLang="zh-CN"/>
              <a:t>B</a:t>
            </a:r>
            <a:r>
              <a:rPr lang="zh-CN" altLang="en-US"/>
              <a:t>，等待</a:t>
            </a:r>
            <a:r>
              <a:rPr lang="en-US" altLang="zh-CN"/>
              <a:t>B</a:t>
            </a:r>
            <a:r>
              <a:rPr lang="zh-CN" altLang="en-US"/>
              <a:t>规约生成，再把</a:t>
            </a:r>
            <a:r>
              <a:rPr lang="en-US" altLang="zh-CN"/>
              <a:t>beta</a:t>
            </a:r>
            <a:r>
              <a:rPr lang="zh-CN" altLang="en-US"/>
              <a:t>生成，所以称之为待约项目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点的后面是希望出现的，点的前面是已经在栈中的</a:t>
            </a:r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23036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474" name="幻灯片图像占位符 1">
            <a:extLst>
              <a:ext uri="{FF2B5EF4-FFF2-40B4-BE49-F238E27FC236}">
                <a16:creationId xmlns:a16="http://schemas.microsoft.com/office/drawing/2014/main" id="{8E974D04-F88D-6D1C-0550-989110AB6A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57475" name="备注占位符 2">
            <a:extLst>
              <a:ext uri="{FF2B5EF4-FFF2-40B4-BE49-F238E27FC236}">
                <a16:creationId xmlns:a16="http://schemas.microsoft.com/office/drawing/2014/main" id="{2ED810E3-7090-CB40-847E-1A5A3E21B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16C69F-BAAF-677F-4850-35EE856316EA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DB04C0E4-1D9B-451B-89C6-FDDFCF652255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8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8743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>
            <a:extLst>
              <a:ext uri="{FF2B5EF4-FFF2-40B4-BE49-F238E27FC236}">
                <a16:creationId xmlns:a16="http://schemas.microsoft.com/office/drawing/2014/main" id="{3BC22924-20F2-2CDC-91B3-8B74C7BB071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078724-561C-407E-92B2-A15557ED79AC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50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40419" name="Rectangle 2">
            <a:extLst>
              <a:ext uri="{FF2B5EF4-FFF2-40B4-BE49-F238E27FC236}">
                <a16:creationId xmlns:a16="http://schemas.microsoft.com/office/drawing/2014/main" id="{86F2EC17-5AE4-6B34-976E-25E623753B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40420" name="Rectangle 3">
            <a:extLst>
              <a:ext uri="{FF2B5EF4-FFF2-40B4-BE49-F238E27FC236}">
                <a16:creationId xmlns:a16="http://schemas.microsoft.com/office/drawing/2014/main" id="{888F8E48-6CA9-E5D5-6600-5565472F7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GB" sz="1300"/>
          </a:p>
        </p:txBody>
      </p:sp>
    </p:spTree>
    <p:extLst>
      <p:ext uri="{BB962C8B-B14F-4D97-AF65-F5344CB8AC3E}">
        <p14:creationId xmlns:p14="http://schemas.microsoft.com/office/powerpoint/2010/main" val="37749745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6" name="幻灯片图像占位符 1">
            <a:extLst>
              <a:ext uri="{FF2B5EF4-FFF2-40B4-BE49-F238E27FC236}">
                <a16:creationId xmlns:a16="http://schemas.microsoft.com/office/drawing/2014/main" id="{D962D1F3-BF60-F646-F5FD-6BB0653661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42467" name="备注占位符 2">
            <a:extLst>
              <a:ext uri="{FF2B5EF4-FFF2-40B4-BE49-F238E27FC236}">
                <a16:creationId xmlns:a16="http://schemas.microsoft.com/office/drawing/2014/main" id="{657545C5-279B-A107-3BA2-D3502001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B4FEA7-D902-3E8B-6B82-13274995AB8A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96F45D1C-717A-4C59-A4A7-5AA027E6FB7F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51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709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5C091AB8-44B0-C7D9-3F7F-19789B8A355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B43B0C-0592-4156-9A66-502A07C1D6AB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52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44515" name="Rectangle 2">
            <a:extLst>
              <a:ext uri="{FF2B5EF4-FFF2-40B4-BE49-F238E27FC236}">
                <a16:creationId xmlns:a16="http://schemas.microsoft.com/office/drawing/2014/main" id="{6495C47F-2BDE-D71E-CF62-AC519674C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44516" name="Rectangle 3">
            <a:extLst>
              <a:ext uri="{FF2B5EF4-FFF2-40B4-BE49-F238E27FC236}">
                <a16:creationId xmlns:a16="http://schemas.microsoft.com/office/drawing/2014/main" id="{98991803-3842-DFFD-48D3-FD4B63A35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规约项目在出现的时候，一定是栈顶出现了句柄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每个状态都是活前缀的识别态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双圈的都是句柄识别态，都是点在最右边的项目，这种规约项目对应分析的时候一定是栈顶出现的句柄 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双圈表示这个活前缀的后端有句柄，非双圈的状态也是识别了活前缀，但是没有包含完整的句柄</a:t>
            </a:r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866248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EB1482BC-04A8-B525-A8C3-1C8816D7692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C6DC24-B91F-484F-93E4-4D7955E561C1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53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46563" name="Rectangle 2">
            <a:extLst>
              <a:ext uri="{FF2B5EF4-FFF2-40B4-BE49-F238E27FC236}">
                <a16:creationId xmlns:a16="http://schemas.microsoft.com/office/drawing/2014/main" id="{DFF904C0-0230-6D3D-ACCC-F62D71FDF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46564" name="Rectangle 3">
            <a:extLst>
              <a:ext uri="{FF2B5EF4-FFF2-40B4-BE49-F238E27FC236}">
                <a16:creationId xmlns:a16="http://schemas.microsoft.com/office/drawing/2014/main" id="{A78949AF-BAEA-DC5C-E66B-A7DAA20FB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862013"/>
            <a:r>
              <a:rPr lang="en-US" altLang="zh-CN" dirty="0"/>
              <a:t>DFA</a:t>
            </a:r>
            <a:r>
              <a:rPr lang="zh-CN" altLang="en-US" dirty="0"/>
              <a:t>确定化</a:t>
            </a:r>
            <a:endParaRPr lang="en-US" altLang="zh-CN" dirty="0"/>
          </a:p>
          <a:p>
            <a:pPr defTabSz="862013"/>
            <a:endParaRPr lang="en-US" altLang="zh-CN" dirty="0"/>
          </a:p>
          <a:p>
            <a:pPr defTabSz="862013"/>
            <a:r>
              <a:rPr lang="en-US" altLang="zh-CN" dirty="0"/>
              <a:t>LR</a:t>
            </a:r>
            <a:r>
              <a:rPr lang="zh-CN" altLang="en-US" dirty="0"/>
              <a:t>分析表就是把</a:t>
            </a:r>
            <a:r>
              <a:rPr lang="en-US" altLang="zh-CN" dirty="0"/>
              <a:t>DFA</a:t>
            </a:r>
            <a:r>
              <a:rPr lang="zh-CN" altLang="en-US" dirty="0"/>
              <a:t>识别活前缀的能力转换到表里面了，就是按照表的过程对应</a:t>
            </a:r>
            <a:r>
              <a:rPr lang="en-US" altLang="zh-CN" dirty="0" err="1"/>
              <a:t>dfa</a:t>
            </a:r>
            <a:r>
              <a:rPr lang="zh-CN" altLang="en-US" dirty="0"/>
              <a:t>进行移进规约，往前走往后退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725159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幻灯片图像占位符 1">
            <a:extLst>
              <a:ext uri="{FF2B5EF4-FFF2-40B4-BE49-F238E27FC236}">
                <a16:creationId xmlns:a16="http://schemas.microsoft.com/office/drawing/2014/main" id="{5CD7D22C-A4C2-282A-71E6-6D8D4EA579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48611" name="备注占位符 2">
            <a:extLst>
              <a:ext uri="{FF2B5EF4-FFF2-40B4-BE49-F238E27FC236}">
                <a16:creationId xmlns:a16="http://schemas.microsoft.com/office/drawing/2014/main" id="{5D7C21BD-D61B-E4D0-34C4-A806A19CC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项目集规范簇中的每一个子集构成一个</a:t>
            </a:r>
            <a:r>
              <a:rPr lang="en-US" altLang="zh-CN"/>
              <a:t>DFA</a:t>
            </a:r>
            <a:r>
              <a:rPr lang="zh-CN" altLang="en-US"/>
              <a:t>，第一种</a:t>
            </a:r>
            <a:r>
              <a:rPr lang="en-US" altLang="zh-CN"/>
              <a:t>DFA</a:t>
            </a:r>
            <a:r>
              <a:rPr lang="zh-CN" altLang="en-US"/>
              <a:t>构造方法，就是构造</a:t>
            </a:r>
            <a:r>
              <a:rPr lang="en-US" altLang="zh-CN"/>
              <a:t>LR0</a:t>
            </a:r>
            <a:r>
              <a:rPr lang="zh-CN" altLang="en-US"/>
              <a:t>项目规范簇，然后变成</a:t>
            </a:r>
            <a:r>
              <a:rPr lang="en-US" altLang="zh-CN"/>
              <a:t>NFA</a:t>
            </a:r>
            <a:r>
              <a:rPr lang="zh-CN" altLang="en-US"/>
              <a:t>，然后在变成</a:t>
            </a:r>
            <a:r>
              <a:rPr lang="en-US" altLang="zh-CN"/>
              <a:t>DFA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FB325A-07D6-4396-B4B3-AB95E4293DC0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8728F2CC-0F89-4B38-A689-EAABF200E29B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54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342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00466" indent="-26941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77640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08697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39753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370809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01865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232921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663977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3510BD1-4A60-470A-81BE-1A76DF5BAE7E}" type="slidenum">
              <a:rPr lang="en-US" altLang="zh-CN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56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63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862112">
                  <a:defRPr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19763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我们说项目</a:t>
                </a:r>
                <a:r>
                  <a:rPr lang="en-US" altLang="zh-CN" dirty="0" smtClean="0"/>
                  <a:t>A</a:t>
                </a:r>
                <a:r>
                  <a:rPr lang="en-US" altLang="zh-CN" dirty="0" smtClean="0">
                    <a:sym typeface="Symbol" panose="05050102010706020507" pitchFamily="18" charset="2"/>
                  </a:rPr>
                  <a:t> </a:t>
                </a:r>
                <a:r>
                  <a:rPr lang="en-US" altLang="zh-CN" baseline="-25000" dirty="0" smtClean="0">
                    <a:sym typeface="Symbol" panose="05050102010706020507" pitchFamily="18" charset="2"/>
                  </a:rPr>
                  <a:t>1</a:t>
                </a:r>
                <a:r>
                  <a:rPr lang="en-US" altLang="zh-CN" b="1" dirty="0" smtClean="0">
                    <a:latin typeface="微软雅黑" panose="020B0503020204020204" pitchFamily="34" charset="-122"/>
                  </a:rPr>
                  <a:t>•</a:t>
                </a:r>
                <a:r>
                  <a:rPr lang="en-US" altLang="zh-CN" dirty="0" smtClean="0">
                    <a:sym typeface="Symbol" panose="05050102010706020507" pitchFamily="18" charset="2"/>
                  </a:rPr>
                  <a:t></a:t>
                </a:r>
                <a:r>
                  <a:rPr lang="en-US" altLang="zh-CN" baseline="-25000" dirty="0" smtClean="0">
                    <a:sym typeface="Symbol" panose="05050102010706020507" pitchFamily="18" charset="2"/>
                  </a:rPr>
                  <a:t>2</a:t>
                </a:r>
                <a:r>
                  <a:rPr lang="zh-CN" altLang="en-US" dirty="0" smtClean="0"/>
                  <a:t>对活前缀</a:t>
                </a:r>
                <a:r>
                  <a:rPr lang="zh-CN" altLang="en-US" dirty="0" smtClean="0">
                    <a:sym typeface="Symbol" panose="05050102010706020507" pitchFamily="18" charset="2"/>
                  </a:rPr>
                  <a:t></a:t>
                </a:r>
                <a:r>
                  <a:rPr lang="en-US" altLang="zh-CN" baseline="-25000" dirty="0" smtClean="0">
                    <a:sym typeface="Symbol" panose="05050102010706020507" pitchFamily="18" charset="2"/>
                  </a:rPr>
                  <a:t>1</a:t>
                </a:r>
                <a:r>
                  <a:rPr lang="zh-CN" altLang="en-US" dirty="0" smtClean="0"/>
                  <a:t>是有效的，其条件是存在规范推导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S′</a:t>
                </a:r>
                <a:r>
                  <a:rPr lang="en-US" altLang="zh-CN" i="0">
                    <a:latin typeface="Cambria Math" panose="02040503050406030204" pitchFamily="18" charset="0"/>
                  </a:rPr>
                  <a:t>⇒┬𝑅</a:t>
                </a:r>
                <a:r>
                  <a:rPr lang="zh-CN" altLang="en-US" i="0">
                    <a:latin typeface="Cambria Math" panose="02040503050406030204" pitchFamily="18" charset="0"/>
                  </a:rPr>
                  <a:t> 𝛼</a:t>
                </a:r>
                <a:r>
                  <a:rPr lang="en-US" altLang="zh-CN" i="0">
                    <a:latin typeface="Cambria Math" panose="02040503050406030204" pitchFamily="18" charset="0"/>
                  </a:rPr>
                  <a:t>𝐴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i="0">
                    <a:latin typeface="Cambria Math" panose="02040503050406030204" pitchFamily="18" charset="0"/>
                  </a:rPr>
                  <a:t>⇒┬𝑅</a:t>
                </a:r>
                <a:r>
                  <a:rPr lang="zh-CN" altLang="en-US" i="0">
                    <a:latin typeface="Cambria Math" panose="02040503050406030204" pitchFamily="18" charset="0"/>
                  </a:rPr>
                  <a:t> 𝛼𝛽</a:t>
                </a:r>
                <a:r>
                  <a:rPr lang="en-US" altLang="zh-CN" i="0">
                    <a:latin typeface="Cambria Math" panose="02040503050406030204" pitchFamily="18" charset="0"/>
                  </a:rPr>
                  <a:t>_1 </a:t>
                </a:r>
                <a:r>
                  <a:rPr lang="zh-CN" altLang="en-US" i="0">
                    <a:latin typeface="Cambria Math" panose="02040503050406030204" pitchFamily="18" charset="0"/>
                  </a:rPr>
                  <a:t>𝛽</a:t>
                </a:r>
                <a:r>
                  <a:rPr lang="en-US" altLang="zh-CN" i="0">
                    <a:latin typeface="Cambria Math" panose="02040503050406030204" pitchFamily="18" charset="0"/>
                  </a:rPr>
                  <a:t>_2</a:t>
                </a:r>
                <a:r>
                  <a:rPr lang="zh-CN" altLang="en-US" i="0">
                    <a:latin typeface="Cambria Math" panose="02040503050406030204" pitchFamily="18" charset="0"/>
                  </a:rPr>
                  <a:t> 𝜔</a:t>
                </a:r>
                <a:endParaRPr lang="en-US" altLang="zh-CN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在任何时候，分析栈中的活前缀</a:t>
                </a:r>
                <a:r>
                  <a:rPr kumimoji="1" lang="en-US" altLang="zh-CN" dirty="0" smtClean="0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 smtClean="0">
                    <a:sym typeface="Symbol" panose="05050102010706020507" pitchFamily="18" charset="2"/>
                  </a:rPr>
                  <a:t>1</a:t>
                </a:r>
                <a:r>
                  <a:rPr kumimoji="1" lang="en-US" altLang="zh-CN" dirty="0" smtClean="0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 smtClean="0">
                    <a:sym typeface="Symbol" panose="05050102010706020507" pitchFamily="18" charset="2"/>
                  </a:rPr>
                  <a:t>2</a:t>
                </a:r>
                <a:r>
                  <a:rPr kumimoji="1" lang="en-US" altLang="zh-CN" dirty="0" smtClean="0">
                    <a:sym typeface="Symbol" panose="05050102010706020507" pitchFamily="18" charset="2"/>
                  </a:rPr>
                  <a:t> … </a:t>
                </a:r>
                <a:r>
                  <a:rPr kumimoji="1" lang="en-US" altLang="zh-CN" dirty="0" err="1" smtClean="0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 err="1" smtClean="0">
                    <a:sym typeface="Symbol" panose="05050102010706020507" pitchFamily="18" charset="2"/>
                  </a:rPr>
                  <a:t>m</a:t>
                </a:r>
                <a:r>
                  <a:rPr kumimoji="1" lang="zh-CN" altLang="en-US" dirty="0" smtClean="0"/>
                  <a:t>的有效项目集正是从识别活前缀的</a:t>
                </a:r>
                <a:r>
                  <a:rPr kumimoji="1" lang="en-US" altLang="zh-CN" dirty="0" smtClean="0"/>
                  <a:t>DFA</a:t>
                </a:r>
                <a:r>
                  <a:rPr kumimoji="1" lang="zh-CN" altLang="en-US" dirty="0" smtClean="0"/>
                  <a:t>的初态出发，读出</a:t>
                </a:r>
                <a:r>
                  <a:rPr kumimoji="1" lang="en-US" altLang="zh-CN" dirty="0" smtClean="0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 smtClean="0">
                    <a:sym typeface="Symbol" panose="05050102010706020507" pitchFamily="18" charset="2"/>
                  </a:rPr>
                  <a:t>1</a:t>
                </a:r>
                <a:r>
                  <a:rPr kumimoji="1" lang="en-US" altLang="zh-CN" dirty="0" smtClean="0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 smtClean="0">
                    <a:sym typeface="Symbol" panose="05050102010706020507" pitchFamily="18" charset="2"/>
                  </a:rPr>
                  <a:t>2</a:t>
                </a:r>
                <a:r>
                  <a:rPr kumimoji="1" lang="en-US" altLang="zh-CN" dirty="0" smtClean="0">
                    <a:sym typeface="Symbol" panose="05050102010706020507" pitchFamily="18" charset="2"/>
                  </a:rPr>
                  <a:t> … </a:t>
                </a:r>
                <a:r>
                  <a:rPr kumimoji="1" lang="en-US" altLang="zh-CN" dirty="0" err="1" smtClean="0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 err="1" smtClean="0">
                    <a:sym typeface="Symbol" panose="05050102010706020507" pitchFamily="18" charset="2"/>
                  </a:rPr>
                  <a:t>m</a:t>
                </a:r>
                <a:r>
                  <a:rPr kumimoji="1" lang="zh-CN" altLang="en-US" dirty="0" smtClean="0"/>
                  <a:t>后到达的那个项目集</a:t>
                </a:r>
                <a:r>
                  <a:rPr kumimoji="1" lang="en-US" altLang="zh-CN" dirty="0" smtClean="0"/>
                  <a:t>(</a:t>
                </a:r>
                <a:r>
                  <a:rPr kumimoji="1" lang="zh-CN" altLang="en-US" dirty="0" smtClean="0"/>
                  <a:t>状态</a:t>
                </a:r>
                <a:r>
                  <a:rPr kumimoji="1" lang="en-US" altLang="zh-CN" dirty="0" smtClean="0"/>
                  <a:t>)</a:t>
                </a:r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dirty="0" smtClean="0"/>
                  <a:t>例如对于活前缀</a:t>
                </a:r>
                <a:r>
                  <a:rPr kumimoji="1" lang="en-US" altLang="zh-CN" dirty="0" err="1" smtClean="0"/>
                  <a:t>bc</a:t>
                </a:r>
                <a:r>
                  <a:rPr kumimoji="1" lang="zh-CN" altLang="en-US" dirty="0" smtClean="0"/>
                  <a:t>，我们识别了</a:t>
                </a:r>
                <a:r>
                  <a:rPr kumimoji="1" lang="en-US" altLang="zh-CN" dirty="0" err="1" smtClean="0"/>
                  <a:t>bc</a:t>
                </a:r>
                <a:r>
                  <a:rPr kumimoji="1" lang="zh-CN" altLang="en-US" dirty="0" smtClean="0"/>
                  <a:t>后到达了第</a:t>
                </a:r>
                <a:r>
                  <a:rPr kumimoji="1" lang="en-US" altLang="zh-CN" dirty="0" smtClean="0"/>
                  <a:t>5</a:t>
                </a:r>
                <a:r>
                  <a:rPr kumimoji="1" lang="zh-CN" altLang="en-US" dirty="0" smtClean="0"/>
                  <a:t>号状态，也就是项目集</a:t>
                </a:r>
                <a:r>
                  <a:rPr kumimoji="1" lang="en-US" altLang="zh-CN" sz="1200" dirty="0" smtClean="0">
                    <a:latin typeface="+mn-lt"/>
                    <a:ea typeface="+mn-ea"/>
                  </a:rPr>
                  <a:t>:  {</a:t>
                </a:r>
                <a:r>
                  <a:rPr kumimoji="1" lang="en-US" altLang="zh-CN" sz="1200" dirty="0" err="1" smtClean="0">
                    <a:latin typeface="+mn-lt"/>
                    <a:ea typeface="+mn-ea"/>
                  </a:rPr>
                  <a:t>B→</a:t>
                </a:r>
                <a:r>
                  <a:rPr kumimoji="1" lang="en-US" altLang="zh-CN" sz="1200" dirty="0" err="1" smtClean="0">
                    <a:latin typeface="+mn-lt"/>
                    <a:ea typeface="+mn-ea"/>
                  </a:rPr>
                  <a:t>c•B</a:t>
                </a:r>
                <a:r>
                  <a:rPr kumimoji="1" lang="en-US" altLang="zh-CN" sz="1200" dirty="0" smtClean="0">
                    <a:latin typeface="+mn-lt"/>
                    <a:ea typeface="+mn-ea"/>
                  </a:rPr>
                  <a:t>,     B</a:t>
                </a:r>
                <a:r>
                  <a:rPr kumimoji="1" lang="en-US" altLang="zh-CN" sz="1200" dirty="0" smtClean="0">
                    <a:latin typeface="+mn-lt"/>
                    <a:ea typeface="+mn-ea"/>
                  </a:rPr>
                  <a:t>→•</a:t>
                </a:r>
                <a:r>
                  <a:rPr kumimoji="1" lang="en-US" altLang="zh-CN" sz="1200" dirty="0" err="1" smtClean="0">
                    <a:latin typeface="+mn-lt"/>
                    <a:ea typeface="+mn-ea"/>
                  </a:rPr>
                  <a:t>cB</a:t>
                </a:r>
                <a:r>
                  <a:rPr kumimoji="1" lang="en-US" altLang="zh-CN" sz="1200" dirty="0" smtClean="0">
                    <a:latin typeface="+mn-lt"/>
                    <a:ea typeface="+mn-ea"/>
                  </a:rPr>
                  <a:t>,      B</a:t>
                </a:r>
                <a:r>
                  <a:rPr kumimoji="1" lang="en-US" altLang="zh-CN" sz="1200" dirty="0" smtClean="0">
                    <a:latin typeface="+mn-lt"/>
                    <a:ea typeface="+mn-ea"/>
                  </a:rPr>
                  <a:t>→•d  </a:t>
                </a:r>
                <a:r>
                  <a:rPr kumimoji="1" lang="en-US" altLang="zh-CN" sz="1200" dirty="0" smtClean="0">
                    <a:latin typeface="+mn-lt"/>
                    <a:ea typeface="+mn-ea"/>
                  </a:rPr>
                  <a:t>}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dirty="0" smtClean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8311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00466" indent="-26941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77640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08697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39753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370809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01865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232921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663977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246E2C9-BE3C-4A03-990D-4329C783A2EA}" type="slidenum">
              <a:rPr lang="en-US" altLang="zh-CN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57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545947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幻灯片图像占位符 1">
            <a:extLst>
              <a:ext uri="{FF2B5EF4-FFF2-40B4-BE49-F238E27FC236}">
                <a16:creationId xmlns:a16="http://schemas.microsoft.com/office/drawing/2014/main" id="{2D3BF502-16C0-768A-1CDD-1CE8EF1AE8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55779" name="备注占位符 2">
            <a:extLst>
              <a:ext uri="{FF2B5EF4-FFF2-40B4-BE49-F238E27FC236}">
                <a16:creationId xmlns:a16="http://schemas.microsoft.com/office/drawing/2014/main" id="{4569AC0E-31C0-CB87-FFB1-00A54CE68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7D8146-50C0-E0D2-0EBF-7F0B972C2F71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A4658F54-5C85-45F8-BB81-7CB8CF523312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58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0492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幻灯片图像占位符 1">
            <a:extLst>
              <a:ext uri="{FF2B5EF4-FFF2-40B4-BE49-F238E27FC236}">
                <a16:creationId xmlns:a16="http://schemas.microsoft.com/office/drawing/2014/main" id="{8E5E67E7-5A62-7DF2-B12C-EA91E29AFDD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57827" name="备注占位符 2">
            <a:extLst>
              <a:ext uri="{FF2B5EF4-FFF2-40B4-BE49-F238E27FC236}">
                <a16:creationId xmlns:a16="http://schemas.microsoft.com/office/drawing/2014/main" id="{293BF984-FE0C-AC80-12E3-522D963CF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1100" b="1" dirty="0">
                <a:solidFill>
                  <a:srgbClr val="0000FF"/>
                </a:solidFill>
                <a:ea typeface="华文行楷" panose="02010800040101010101" pitchFamily="2" charset="-122"/>
              </a:rPr>
              <a:t>根据有效项目，构造项目集规范簇，进而构造识别有效项目的</a:t>
            </a:r>
            <a:r>
              <a:rPr lang="en-US" altLang="zh-CN" sz="1100" b="1" dirty="0" err="1">
                <a:solidFill>
                  <a:srgbClr val="0000FF"/>
                </a:solidFill>
                <a:ea typeface="华文行楷" panose="02010800040101010101" pitchFamily="2" charset="-122"/>
              </a:rPr>
              <a:t>dfa</a:t>
            </a:r>
            <a:endParaRPr lang="en-US" altLang="zh-CN" sz="1100" b="1" dirty="0">
              <a:solidFill>
                <a:srgbClr val="0000FF"/>
              </a:solidFill>
              <a:ea typeface="华文行楷" panose="02010800040101010101" pitchFamily="2" charset="-122"/>
            </a:endParaRPr>
          </a:p>
          <a:p>
            <a:pPr eaLnBrk="1" hangingPunct="1"/>
            <a:endParaRPr lang="en-US" altLang="zh-CN" sz="1100" b="1" dirty="0">
              <a:solidFill>
                <a:srgbClr val="0000FF"/>
              </a:solidFill>
              <a:ea typeface="华文行楷" panose="02010800040101010101" pitchFamily="2" charset="-122"/>
            </a:endParaRPr>
          </a:p>
          <a:p>
            <a:pPr eaLnBrk="1" hangingPunct="1"/>
            <a:r>
              <a:rPr lang="zh-CN" altLang="en-US" sz="1100" b="1" dirty="0">
                <a:solidFill>
                  <a:srgbClr val="0000FF"/>
                </a:solidFill>
                <a:ea typeface="华文行楷" panose="02010800040101010101" pitchFamily="2" charset="-122"/>
              </a:rPr>
              <a:t>如果原来的</a:t>
            </a:r>
            <a:r>
              <a:rPr lang="en-US" altLang="zh-CN" sz="1100" b="1" dirty="0">
                <a:solidFill>
                  <a:srgbClr val="0000FF"/>
                </a:solidFill>
                <a:ea typeface="华文行楷" panose="02010800040101010101" pitchFamily="2" charset="-122"/>
              </a:rPr>
              <a:t>S</a:t>
            </a:r>
            <a:r>
              <a:rPr lang="zh-CN" altLang="en-US" sz="1100" b="1" dirty="0">
                <a:solidFill>
                  <a:srgbClr val="0000FF"/>
                </a:solidFill>
                <a:ea typeface="华文行楷" panose="02010800040101010101" pitchFamily="2" charset="-122"/>
              </a:rPr>
              <a:t>有多个产生式，也没关系，拓广后的文法只有一个开始符号，</a:t>
            </a:r>
            <a:endParaRPr lang="en-US" altLang="zh-CN" sz="1100" b="1" dirty="0">
              <a:solidFill>
                <a:srgbClr val="0000FF"/>
              </a:solidFill>
              <a:ea typeface="华文行楷" panose="02010800040101010101" pitchFamily="2" charset="-122"/>
            </a:endParaRPr>
          </a:p>
          <a:p>
            <a:pPr eaLnBrk="1" hangingPunct="1"/>
            <a:r>
              <a:rPr lang="zh-CN" altLang="en-US" sz="1100" b="1" dirty="0">
                <a:solidFill>
                  <a:srgbClr val="0000FF"/>
                </a:solidFill>
                <a:ea typeface="华文行楷" panose="02010800040101010101" pitchFamily="2" charset="-122"/>
              </a:rPr>
              <a:t>拓广的目的就是文法的开始符号有唯一一个候选，拓广后的文法的开始符号只有唯一一个接受项目</a:t>
            </a:r>
            <a:endParaRPr lang="en-GB" altLang="zh-CN" sz="1100" b="1" dirty="0">
              <a:solidFill>
                <a:srgbClr val="0000FF"/>
              </a:solidFill>
              <a:ea typeface="华文行楷" panose="020108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B61CAB-0567-2549-D9C6-A83084AB383A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F9083D7B-B3D5-4994-832A-D77EB8852B7A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59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3048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幻灯片图像占位符 1">
            <a:extLst>
              <a:ext uri="{FF2B5EF4-FFF2-40B4-BE49-F238E27FC236}">
                <a16:creationId xmlns:a16="http://schemas.microsoft.com/office/drawing/2014/main" id="{3DEEA99B-AAC5-B7EE-7E22-F9562E0E8D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59875" name="备注占位符 2">
            <a:extLst>
              <a:ext uri="{FF2B5EF4-FFF2-40B4-BE49-F238E27FC236}">
                <a16:creationId xmlns:a16="http://schemas.microsoft.com/office/drawing/2014/main" id="{3C558067-B74C-F4DE-89F5-E0FA82069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NFA</a:t>
            </a:r>
            <a:r>
              <a:rPr lang="zh-CN" altLang="en-US" dirty="0"/>
              <a:t>项目转换为</a:t>
            </a:r>
            <a:r>
              <a:rPr lang="en-US" altLang="zh-CN" dirty="0"/>
              <a:t>DFA</a:t>
            </a:r>
            <a:r>
              <a:rPr lang="zh-CN" altLang="en-US" dirty="0"/>
              <a:t>确定化的过程，定义成了步骤</a:t>
            </a:r>
            <a:r>
              <a:rPr lang="en-US" altLang="zh-CN" dirty="0"/>
              <a:t>2</a:t>
            </a:r>
            <a:r>
              <a:rPr lang="zh-CN" altLang="en-US" dirty="0"/>
              <a:t>的运算了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构造</a:t>
            </a:r>
            <a:r>
              <a:rPr lang="en-US" altLang="zh-CN" dirty="0"/>
              <a:t>DFA</a:t>
            </a:r>
            <a:r>
              <a:rPr lang="zh-CN" altLang="en-US" dirty="0"/>
              <a:t>的时候，就是通过</a:t>
            </a:r>
            <a:r>
              <a:rPr lang="en-US" altLang="zh-CN" dirty="0" err="1"/>
              <a:t>abselo</a:t>
            </a:r>
            <a:r>
              <a:rPr lang="zh-CN" altLang="en-US" dirty="0"/>
              <a:t>的弧连接的，</a:t>
            </a:r>
            <a:r>
              <a:rPr lang="en-US" altLang="zh-CN" dirty="0"/>
              <a:t>DFA</a:t>
            </a:r>
            <a:r>
              <a:rPr lang="zh-CN" altLang="en-US" dirty="0"/>
              <a:t>与</a:t>
            </a:r>
            <a:r>
              <a:rPr lang="en-US" altLang="zh-CN" dirty="0"/>
              <a:t>NFA</a:t>
            </a:r>
            <a:r>
              <a:rPr lang="zh-CN" altLang="en-US" dirty="0"/>
              <a:t>包进来的方法和构造项目集闭包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BBC713-E12D-CCA4-D66A-67CA585325F2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FB14A73D-DBF0-418E-81F9-D98D1C36FBF4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60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175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9D77A0F8-4699-38BA-0832-5E2444B3644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89743BE-4E3D-453F-92ED-932BAD62A7C6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9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59523" name="Rectangle 2">
            <a:extLst>
              <a:ext uri="{FF2B5EF4-FFF2-40B4-BE49-F238E27FC236}">
                <a16:creationId xmlns:a16="http://schemas.microsoft.com/office/drawing/2014/main" id="{E6A41B9C-7D7C-BA6B-58A9-A63487EA39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9524" name="Rectangle 3">
            <a:extLst>
              <a:ext uri="{FF2B5EF4-FFF2-40B4-BE49-F238E27FC236}">
                <a16:creationId xmlns:a16="http://schemas.microsoft.com/office/drawing/2014/main" id="{BBD69F7A-EF80-575B-6A2A-BC244C8A4E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z="1100" noProof="1">
                <a:solidFill>
                  <a:srgbClr val="0070C0"/>
                </a:solidFill>
              </a:rPr>
              <a:t>如果又产生新的产生式的右部，又可以进行规约</a:t>
            </a:r>
          </a:p>
        </p:txBody>
      </p:sp>
    </p:spTree>
    <p:extLst>
      <p:ext uri="{BB962C8B-B14F-4D97-AF65-F5344CB8AC3E}">
        <p14:creationId xmlns:p14="http://schemas.microsoft.com/office/powerpoint/2010/main" val="29977122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幻灯片图像占位符 1">
            <a:extLst>
              <a:ext uri="{FF2B5EF4-FFF2-40B4-BE49-F238E27FC236}">
                <a16:creationId xmlns:a16="http://schemas.microsoft.com/office/drawing/2014/main" id="{975B92EB-F6F1-882A-C0B1-FD0DFDF067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61923" name="备注占位符 2">
            <a:extLst>
              <a:ext uri="{FF2B5EF4-FFF2-40B4-BE49-F238E27FC236}">
                <a16:creationId xmlns:a16="http://schemas.microsoft.com/office/drawing/2014/main" id="{36FA62AE-B0E1-2612-0238-1360484F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NFA</a:t>
            </a:r>
            <a:r>
              <a:rPr lang="zh-CN" altLang="en-US" dirty="0"/>
              <a:t>到</a:t>
            </a:r>
            <a:r>
              <a:rPr lang="en-US" altLang="zh-CN" dirty="0"/>
              <a:t>DFA</a:t>
            </a:r>
            <a:r>
              <a:rPr lang="zh-CN" altLang="en-US" dirty="0"/>
              <a:t>转换中</a:t>
            </a:r>
            <a:r>
              <a:rPr lang="en-US" altLang="zh-CN" dirty="0" err="1"/>
              <a:t>Ia</a:t>
            </a:r>
            <a:r>
              <a:rPr lang="zh-CN" altLang="en-US" dirty="0"/>
              <a:t>运算也是对应的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</a:t>
            </a:r>
            <a:r>
              <a:rPr lang="zh-CN" altLang="en-US" dirty="0"/>
              <a:t>是项目集，</a:t>
            </a:r>
            <a:r>
              <a:rPr lang="en-US" altLang="zh-CN" dirty="0"/>
              <a:t>X</a:t>
            </a:r>
            <a:r>
              <a:rPr lang="zh-CN" altLang="en-US" dirty="0"/>
              <a:t>是文法符号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Go</a:t>
            </a:r>
            <a:r>
              <a:rPr lang="zh-CN" altLang="en-US" dirty="0"/>
              <a:t>函数就是把项目集之间的转换关系描述出来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99AB13-726E-47E6-725F-04B19AFC12BD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B3378D75-E4E5-4FCE-B573-712D3C21F1FF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61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4920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幻灯片图像占位符 1">
            <a:extLst>
              <a:ext uri="{FF2B5EF4-FFF2-40B4-BE49-F238E27FC236}">
                <a16:creationId xmlns:a16="http://schemas.microsoft.com/office/drawing/2014/main" id="{4F4A3865-0CDE-A031-830A-FD21D89E42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63971" name="备注占位符 2">
            <a:extLst>
              <a:ext uri="{FF2B5EF4-FFF2-40B4-BE49-F238E27FC236}">
                <a16:creationId xmlns:a16="http://schemas.microsoft.com/office/drawing/2014/main" id="{F5FDFC33-832A-C6B9-B933-D2A4A46EC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不断延伸，就可以把这个文法的所有项目集规范簇都计算出来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61E890-7851-B80A-DBF8-A3E676C57FB3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F9EE1EF0-D930-4DA6-8F1F-31993DD9B362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62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8951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C61CE-634D-4F64-ACD8-85A675627EA4}" type="slidenum">
              <a:rPr lang="zh-CN" altLang="en-US" smtClean="0">
                <a:solidFill>
                  <a:prstClr val="black"/>
                </a:solidFill>
              </a:rPr>
              <a:pPr/>
              <a:t>63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1389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>
            <a:extLst>
              <a:ext uri="{FF2B5EF4-FFF2-40B4-BE49-F238E27FC236}">
                <a16:creationId xmlns:a16="http://schemas.microsoft.com/office/drawing/2014/main" id="{616C8DBD-200C-D312-1D4A-C38CB7A7191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1AFEB7-59D7-48A4-8B49-79D53415F6CB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64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66019" name="Rectangle 2">
            <a:extLst>
              <a:ext uri="{FF2B5EF4-FFF2-40B4-BE49-F238E27FC236}">
                <a16:creationId xmlns:a16="http://schemas.microsoft.com/office/drawing/2014/main" id="{58A7CC6A-4EE6-A755-FB40-FBD2114D2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66020" name="Rectangle 3">
            <a:extLst>
              <a:ext uri="{FF2B5EF4-FFF2-40B4-BE49-F238E27FC236}">
                <a16:creationId xmlns:a16="http://schemas.microsoft.com/office/drawing/2014/main" id="{0C9E0167-8FF3-DF42-0F7E-2AAC08F245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9254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6" name="幻灯片图像占位符 1">
            <a:extLst>
              <a:ext uri="{FF2B5EF4-FFF2-40B4-BE49-F238E27FC236}">
                <a16:creationId xmlns:a16="http://schemas.microsoft.com/office/drawing/2014/main" id="{64CBFF70-DF5E-769D-9B41-6D8D44B31B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68067" name="备注占位符 2">
            <a:extLst>
              <a:ext uri="{FF2B5EF4-FFF2-40B4-BE49-F238E27FC236}">
                <a16:creationId xmlns:a16="http://schemas.microsoft.com/office/drawing/2014/main" id="{4736D272-4113-45CF-C182-F895F6763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Go</a:t>
            </a:r>
            <a:r>
              <a:rPr lang="zh-CN" altLang="en-US"/>
              <a:t>函数，构建一个</a:t>
            </a:r>
            <a:r>
              <a:rPr lang="en-US" altLang="zh-CN"/>
              <a:t>DFA</a:t>
            </a:r>
            <a:r>
              <a:rPr lang="zh-CN" altLang="en-US"/>
              <a:t>，通过</a:t>
            </a:r>
            <a:r>
              <a:rPr lang="en-US" altLang="zh-CN"/>
              <a:t>DFA</a:t>
            </a:r>
            <a:r>
              <a:rPr lang="zh-CN" altLang="en-US"/>
              <a:t>可以认识文法所有规范句型的活前缀</a:t>
            </a:r>
            <a:endParaRPr lang="en-US" altLang="zh-CN"/>
          </a:p>
          <a:p>
            <a:r>
              <a:rPr lang="zh-CN" altLang="en-US"/>
              <a:t>下面就要把</a:t>
            </a:r>
            <a:r>
              <a:rPr lang="en-US" altLang="zh-CN"/>
              <a:t>DFA</a:t>
            </a:r>
            <a:r>
              <a:rPr lang="zh-CN" altLang="en-US"/>
              <a:t>识别活前缀的能力转换成</a:t>
            </a:r>
            <a:r>
              <a:rPr lang="en-US" altLang="zh-CN"/>
              <a:t>LR</a:t>
            </a:r>
            <a:r>
              <a:rPr lang="zh-CN" altLang="en-US"/>
              <a:t>分析表中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有一定冲突消解能力的</a:t>
            </a:r>
            <a:r>
              <a:rPr lang="en-US" altLang="zh-CN"/>
              <a:t>SLR</a:t>
            </a:r>
            <a:r>
              <a:rPr lang="zh-CN" altLang="en-US"/>
              <a:t>分析表构造方法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98AD1-0B15-E469-3BFA-66257D28ABFD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4E403BC6-5340-4C26-9A45-24AAAAF71FAA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65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0595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>
            <a:extLst>
              <a:ext uri="{FF2B5EF4-FFF2-40B4-BE49-F238E27FC236}">
                <a16:creationId xmlns:a16="http://schemas.microsoft.com/office/drawing/2014/main" id="{2B041043-6E1D-3740-69B9-5C1C307F65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EB5852-956D-4C76-B9B1-DEE16BF93A64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66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70115" name="Rectangle 2">
            <a:extLst>
              <a:ext uri="{FF2B5EF4-FFF2-40B4-BE49-F238E27FC236}">
                <a16:creationId xmlns:a16="http://schemas.microsoft.com/office/drawing/2014/main" id="{C5D2BCC0-CA35-B50E-1E7B-B5EC9235FD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70116" name="Rectangle 3">
            <a:extLst>
              <a:ext uri="{FF2B5EF4-FFF2-40B4-BE49-F238E27FC236}">
                <a16:creationId xmlns:a16="http://schemas.microsoft.com/office/drawing/2014/main" id="{4BEEEFDB-5F9E-A664-B249-7FBB0AA1BD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把这个</a:t>
            </a:r>
            <a:r>
              <a:rPr lang="en-US" altLang="zh-CN" dirty="0" err="1"/>
              <a:t>dfa</a:t>
            </a:r>
            <a:r>
              <a:rPr lang="zh-CN" altLang="en-US" dirty="0"/>
              <a:t>识别活前缀的能力转换到</a:t>
            </a:r>
            <a:r>
              <a:rPr lang="en-US" altLang="zh-CN" dirty="0"/>
              <a:t>LR</a:t>
            </a:r>
            <a:r>
              <a:rPr lang="zh-CN" altLang="en-US" dirty="0"/>
              <a:t>分析表里面去，保证工作的时候，栈里面始终是活前缀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47839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幻灯片图像占位符 1">
            <a:extLst>
              <a:ext uri="{FF2B5EF4-FFF2-40B4-BE49-F238E27FC236}">
                <a16:creationId xmlns:a16="http://schemas.microsoft.com/office/drawing/2014/main" id="{5310B5AE-987A-4BDA-D2D1-FDA14C4FA9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72163" name="备注占位符 2">
            <a:extLst>
              <a:ext uri="{FF2B5EF4-FFF2-40B4-BE49-F238E27FC236}">
                <a16:creationId xmlns:a16="http://schemas.microsoft.com/office/drawing/2014/main" id="{C5582CEA-4B0D-CDAB-FAE3-BC6AA0BAF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活前缀的状态就是栈顶的状态</a:t>
            </a:r>
            <a:endParaRPr lang="en-US" altLang="zh-CN" dirty="0"/>
          </a:p>
          <a:p>
            <a:r>
              <a:rPr lang="zh-CN" altLang="en-US" dirty="0"/>
              <a:t>栈顶的状态，就是</a:t>
            </a:r>
            <a:r>
              <a:rPr lang="en-US" altLang="zh-CN" dirty="0" err="1"/>
              <a:t>dfa</a:t>
            </a:r>
            <a:r>
              <a:rPr lang="zh-CN" altLang="en-US" dirty="0"/>
              <a:t>里面识别的活前缀的状态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53E414-B334-6D10-7CA4-480A5455CA83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9D8F4B74-8558-4A55-9D38-B24C9AF17954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67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71839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幻灯片图像占位符 1">
            <a:extLst>
              <a:ext uri="{FF2B5EF4-FFF2-40B4-BE49-F238E27FC236}">
                <a16:creationId xmlns:a16="http://schemas.microsoft.com/office/drawing/2014/main" id="{7577BF89-A771-4F52-4D17-1D93004207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74211" name="备注占位符 2">
            <a:extLst>
              <a:ext uri="{FF2B5EF4-FFF2-40B4-BE49-F238E27FC236}">
                <a16:creationId xmlns:a16="http://schemas.microsoft.com/office/drawing/2014/main" id="{EC1F4CAB-B2CD-F6F9-3AC7-E18278A62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J</a:t>
            </a:r>
            <a:r>
              <a:rPr lang="zh-CN" altLang="en-US" dirty="0"/>
              <a:t>对应的状态就是分析器的栈顶</a:t>
            </a:r>
            <a:endParaRPr lang="en-US" altLang="zh-CN" dirty="0"/>
          </a:p>
          <a:p>
            <a:r>
              <a:rPr lang="en-US" altLang="zh-CN" dirty="0"/>
              <a:t>K</a:t>
            </a:r>
            <a:r>
              <a:rPr lang="zh-CN" altLang="en-US" dirty="0"/>
              <a:t>这个编号对应的项目是一个规约项目，也就是</a:t>
            </a:r>
            <a:r>
              <a:rPr lang="en-US" altLang="zh-CN" dirty="0" err="1"/>
              <a:t>dfa</a:t>
            </a:r>
            <a:r>
              <a:rPr lang="zh-CN" altLang="en-US" dirty="0"/>
              <a:t>中栈顶的部分正好是</a:t>
            </a:r>
            <a:r>
              <a:rPr lang="en-US" altLang="zh-CN" dirty="0"/>
              <a:t>alpha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334F45-8B20-6945-72C8-3FD388B1D857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816C4A9D-B93E-4727-91E7-F9B4B8AFC8AC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68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447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幻灯片图像占位符 1">
            <a:extLst>
              <a:ext uri="{FF2B5EF4-FFF2-40B4-BE49-F238E27FC236}">
                <a16:creationId xmlns:a16="http://schemas.microsoft.com/office/drawing/2014/main" id="{FD88FB3B-A726-A43C-09EA-5359C70087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76259" name="备注占位符 2">
            <a:extLst>
              <a:ext uri="{FF2B5EF4-FFF2-40B4-BE49-F238E27FC236}">
                <a16:creationId xmlns:a16="http://schemas.microsoft.com/office/drawing/2014/main" id="{5F130F17-97B8-9EAA-AD00-4E75F5E6F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D2578-F350-FCCF-C136-2AB0F6366295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2D723504-6B2E-483F-A650-50C30802419F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69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7919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>
            <a:extLst>
              <a:ext uri="{FF2B5EF4-FFF2-40B4-BE49-F238E27FC236}">
                <a16:creationId xmlns:a16="http://schemas.microsoft.com/office/drawing/2014/main" id="{3B8AD50A-EF41-C49B-CB99-5EA5797B969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89A956-AF32-44A7-A606-92ED5199E036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70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78307" name="Rectangle 2">
            <a:extLst>
              <a:ext uri="{FF2B5EF4-FFF2-40B4-BE49-F238E27FC236}">
                <a16:creationId xmlns:a16="http://schemas.microsoft.com/office/drawing/2014/main" id="{CE963572-5478-F7E8-A13D-92C51007D4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78308" name="Rectangle 3">
            <a:extLst>
              <a:ext uri="{FF2B5EF4-FFF2-40B4-BE49-F238E27FC236}">
                <a16:creationId xmlns:a16="http://schemas.microsoft.com/office/drawing/2014/main" id="{03CB31E3-3BA8-F033-D25A-E87002DEA2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项目集规范族，或者说</a:t>
            </a:r>
            <a:r>
              <a:rPr lang="en-US" altLang="zh-CN" dirty="0" err="1"/>
              <a:t>dfa</a:t>
            </a:r>
            <a:r>
              <a:rPr lang="zh-CN" altLang="en-US" dirty="0"/>
              <a:t>就是这个样子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887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570" name="幻灯片图像占位符 1">
            <a:extLst>
              <a:ext uri="{FF2B5EF4-FFF2-40B4-BE49-F238E27FC236}">
                <a16:creationId xmlns:a16="http://schemas.microsoft.com/office/drawing/2014/main" id="{49258BF1-5C2C-8C0E-9857-97D9A83FB3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61571" name="备注占位符 2">
            <a:extLst>
              <a:ext uri="{FF2B5EF4-FFF2-40B4-BE49-F238E27FC236}">
                <a16:creationId xmlns:a16="http://schemas.microsoft.com/office/drawing/2014/main" id="{E4B98C3D-F364-86FA-A0B6-108BBF807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能不能规约，不能规约就移进，</a:t>
            </a:r>
            <a:endParaRPr lang="en-US" altLang="zh-CN"/>
          </a:p>
          <a:p>
            <a:r>
              <a:rPr lang="zh-CN" altLang="en-US"/>
              <a:t>规约完了可能需要继续规约，</a:t>
            </a:r>
            <a:endParaRPr lang="en-US" altLang="zh-CN"/>
          </a:p>
          <a:p>
            <a:r>
              <a:rPr lang="zh-CN" altLang="en-US"/>
              <a:t>有两种情况，就是第三部的时候，可以把</a:t>
            </a:r>
            <a:r>
              <a:rPr lang="en-US" altLang="zh-CN"/>
              <a:t>b</a:t>
            </a:r>
            <a:r>
              <a:rPr lang="zh-CN" altLang="en-US"/>
              <a:t>规约成</a:t>
            </a:r>
            <a:r>
              <a:rPr lang="en-US" altLang="zh-CN"/>
              <a:t>A</a:t>
            </a:r>
            <a:r>
              <a:rPr lang="zh-CN" altLang="en-US"/>
              <a:t>，或者把</a:t>
            </a:r>
            <a:r>
              <a:rPr lang="en-US" altLang="zh-CN"/>
              <a:t>Ab</a:t>
            </a:r>
            <a:r>
              <a:rPr lang="zh-CN" altLang="en-US"/>
              <a:t>规约成</a:t>
            </a:r>
            <a:r>
              <a:rPr lang="en-US" altLang="zh-CN"/>
              <a:t>A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5DC58-8A45-D246-2145-D6961BC80F97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35691FCD-B714-440E-A45A-70BF3E5A73F5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10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12272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幻灯片图像占位符 1">
            <a:extLst>
              <a:ext uri="{FF2B5EF4-FFF2-40B4-BE49-F238E27FC236}">
                <a16:creationId xmlns:a16="http://schemas.microsoft.com/office/drawing/2014/main" id="{5A70574B-D797-6C84-9AD8-74E13723EF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80355" name="备注占位符 2">
            <a:extLst>
              <a:ext uri="{FF2B5EF4-FFF2-40B4-BE49-F238E27FC236}">
                <a16:creationId xmlns:a16="http://schemas.microsoft.com/office/drawing/2014/main" id="{FEBA9309-4771-FAAD-E8CF-EDD7B4C27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38D951-291C-0D22-A51F-F36B6FA9F095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410B9A66-C5EB-4D9E-ADE3-2A5AEE1A1330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71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840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>
            <a:extLst>
              <a:ext uri="{FF2B5EF4-FFF2-40B4-BE49-F238E27FC236}">
                <a16:creationId xmlns:a16="http://schemas.microsoft.com/office/drawing/2014/main" id="{FABC037E-4BBA-E9DF-784C-F9B4004BDF5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B51FF0-383A-4120-8C96-19C8253D7012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72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82403" name="Rectangle 2">
            <a:extLst>
              <a:ext uri="{FF2B5EF4-FFF2-40B4-BE49-F238E27FC236}">
                <a16:creationId xmlns:a16="http://schemas.microsoft.com/office/drawing/2014/main" id="{D0D3EAE3-B668-42AC-6EAA-347D5F01F2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82404" name="Rectangle 3">
            <a:extLst>
              <a:ext uri="{FF2B5EF4-FFF2-40B4-BE49-F238E27FC236}">
                <a16:creationId xmlns:a16="http://schemas.microsoft.com/office/drawing/2014/main" id="{1DA4ED7F-2E9A-E450-A3C5-5A19A872A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198330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幻灯片图像占位符 1">
            <a:extLst>
              <a:ext uri="{FF2B5EF4-FFF2-40B4-BE49-F238E27FC236}">
                <a16:creationId xmlns:a16="http://schemas.microsoft.com/office/drawing/2014/main" id="{183DEEE6-2B2A-B14C-C85C-D9FAACB9D5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84451" name="备注占位符 2">
            <a:extLst>
              <a:ext uri="{FF2B5EF4-FFF2-40B4-BE49-F238E27FC236}">
                <a16:creationId xmlns:a16="http://schemas.microsoft.com/office/drawing/2014/main" id="{111E401A-DB9D-608B-5F04-B01C71241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4D8C0-9119-8E0E-576A-5EC8ED69F207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5F305143-9EF5-499E-89E3-B898A7A849B9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73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3037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A494783C-0283-0518-AC57-CA4D53266FA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874DA9-07AF-48AC-8231-609ED28D8E12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76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88547" name="Rectangle 2">
            <a:extLst>
              <a:ext uri="{FF2B5EF4-FFF2-40B4-BE49-F238E27FC236}">
                <a16:creationId xmlns:a16="http://schemas.microsoft.com/office/drawing/2014/main" id="{FEB3FF3B-27EC-0A5B-1DE4-F2DEC97598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88548" name="Rectangle 3">
            <a:extLst>
              <a:ext uri="{FF2B5EF4-FFF2-40B4-BE49-F238E27FC236}">
                <a16:creationId xmlns:a16="http://schemas.microsoft.com/office/drawing/2014/main" id="{F9ECED8C-C238-526B-A8E2-5C407F6704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第二个状态，遇到所有的输入符号，都应该是规约</a:t>
            </a:r>
            <a:endParaRPr lang="en-US" altLang="zh-CN"/>
          </a:p>
          <a:p>
            <a:pPr eaLnBrk="1" hangingPunct="1"/>
            <a:r>
              <a:rPr lang="zh-CN" altLang="en-US"/>
              <a:t>但是第二个式子告诉我们，在遇到*号的时候，应该是移进</a:t>
            </a:r>
            <a:endParaRPr lang="zh-CN" altLang="en-GB"/>
          </a:p>
        </p:txBody>
      </p:sp>
    </p:spTree>
    <p:extLst>
      <p:ext uri="{BB962C8B-B14F-4D97-AF65-F5344CB8AC3E}">
        <p14:creationId xmlns:p14="http://schemas.microsoft.com/office/powerpoint/2010/main" val="25748640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94" name="幻灯片图像占位符 1">
            <a:extLst>
              <a:ext uri="{FF2B5EF4-FFF2-40B4-BE49-F238E27FC236}">
                <a16:creationId xmlns:a16="http://schemas.microsoft.com/office/drawing/2014/main" id="{0AAB7E32-056D-CCCA-6030-AA18DA075F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90595" name="备注占位符 2">
            <a:extLst>
              <a:ext uri="{FF2B5EF4-FFF2-40B4-BE49-F238E27FC236}">
                <a16:creationId xmlns:a16="http://schemas.microsoft.com/office/drawing/2014/main" id="{2C7CFAB4-69F4-5D07-0AEE-1AB5A0BA1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第一个情况，如果</a:t>
            </a:r>
            <a:r>
              <a:rPr lang="en-US" altLang="zh-CN"/>
              <a:t>E</a:t>
            </a:r>
            <a:r>
              <a:rPr lang="zh-CN" altLang="en-US"/>
              <a:t>后面跟着</a:t>
            </a:r>
            <a:r>
              <a:rPr lang="en-US" altLang="zh-CN"/>
              <a:t>+</a:t>
            </a:r>
            <a:r>
              <a:rPr lang="zh-CN" altLang="en-US"/>
              <a:t>号，如果用了规约，则变成了</a:t>
            </a:r>
            <a:r>
              <a:rPr lang="en-US" altLang="zh-CN"/>
              <a:t>S</a:t>
            </a:r>
            <a:r>
              <a:rPr lang="zh-CN" altLang="en-US"/>
              <a:t>’，但是</a:t>
            </a:r>
            <a:r>
              <a:rPr lang="en-US" altLang="zh-CN"/>
              <a:t>+</a:t>
            </a:r>
            <a:r>
              <a:rPr lang="zh-CN" altLang="en-US"/>
              <a:t>并不是</a:t>
            </a:r>
            <a:r>
              <a:rPr lang="en-US" altLang="zh-CN"/>
              <a:t>S</a:t>
            </a:r>
            <a:r>
              <a:rPr lang="zh-CN" altLang="en-US"/>
              <a:t>’的</a:t>
            </a:r>
            <a:r>
              <a:rPr lang="en-US" altLang="zh-CN"/>
              <a:t>follow</a:t>
            </a:r>
            <a:r>
              <a:rPr lang="zh-CN" altLang="en-US"/>
              <a:t>集了</a:t>
            </a:r>
            <a:endParaRPr lang="en-US" altLang="zh-CN"/>
          </a:p>
          <a:p>
            <a:r>
              <a:rPr lang="zh-CN" altLang="en-US"/>
              <a:t>也就是说，如果规约后，</a:t>
            </a:r>
            <a:r>
              <a:rPr lang="en-US" altLang="zh-CN"/>
              <a:t>S</a:t>
            </a:r>
            <a:r>
              <a:rPr lang="zh-CN" altLang="en-US"/>
              <a:t>’在栈中，</a:t>
            </a:r>
            <a:r>
              <a:rPr lang="en-US" altLang="zh-CN"/>
              <a:t>+</a:t>
            </a:r>
            <a:r>
              <a:rPr lang="zh-CN" altLang="en-US"/>
              <a:t>在栈外，这两个合在一起并不是一个规范句型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第二个情况同理，如果</a:t>
            </a:r>
            <a:r>
              <a:rPr lang="en-US" altLang="zh-CN"/>
              <a:t>T</a:t>
            </a:r>
            <a:r>
              <a:rPr lang="zh-CN" altLang="en-US"/>
              <a:t>后面跟着*号，一定是移进，如果是规约的话，则变成了</a:t>
            </a:r>
            <a:r>
              <a:rPr lang="en-US" altLang="zh-CN"/>
              <a:t>E</a:t>
            </a:r>
            <a:r>
              <a:rPr lang="zh-CN" altLang="en-US"/>
              <a:t>，但是</a:t>
            </a:r>
            <a:r>
              <a:rPr lang="en-US" altLang="zh-CN"/>
              <a:t>E</a:t>
            </a:r>
            <a:r>
              <a:rPr lang="zh-CN" altLang="en-US"/>
              <a:t>的</a:t>
            </a:r>
            <a:r>
              <a:rPr lang="en-US" altLang="zh-CN"/>
              <a:t>follow</a:t>
            </a:r>
            <a:r>
              <a:rPr lang="zh-CN" altLang="en-US"/>
              <a:t>集合里面</a:t>
            </a:r>
            <a:endParaRPr lang="en-US" altLang="zh-CN"/>
          </a:p>
          <a:p>
            <a:r>
              <a:rPr lang="zh-CN" altLang="en-US"/>
              <a:t>并没有*号，也就是说，如果规约后，</a:t>
            </a:r>
            <a:r>
              <a:rPr lang="en-US" altLang="zh-CN"/>
              <a:t>E</a:t>
            </a:r>
            <a:r>
              <a:rPr lang="zh-CN" altLang="en-US"/>
              <a:t>在栈中，*在栈外，这两个合并在一起并不是一个规范句型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C1B620-BA0B-F80E-5F5B-73B53E5FE393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828527FC-7184-4068-B6CE-F74D1B484977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77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6086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BC9446A2-F736-D7EE-E27D-80FB978DB26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BE067-299A-4DEA-976E-2B8083AC19A7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79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393667" name="Rectangle 2">
            <a:extLst>
              <a:ext uri="{FF2B5EF4-FFF2-40B4-BE49-F238E27FC236}">
                <a16:creationId xmlns:a16="http://schemas.microsoft.com/office/drawing/2014/main" id="{A23441E5-BA7B-4BF1-2E6D-51A49B4C8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3668" name="Rectangle 3">
            <a:extLst>
              <a:ext uri="{FF2B5EF4-FFF2-40B4-BE49-F238E27FC236}">
                <a16:creationId xmlns:a16="http://schemas.microsoft.com/office/drawing/2014/main" id="{773CC199-3F0C-FD8F-57FC-841E2C4E74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这里面又有移进规约冲突，又有规约规约冲突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92087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幻灯片图像占位符 1">
            <a:extLst>
              <a:ext uri="{FF2B5EF4-FFF2-40B4-BE49-F238E27FC236}">
                <a16:creationId xmlns:a16="http://schemas.microsoft.com/office/drawing/2014/main" id="{F8219985-1453-56B2-E5DA-ED6C1C8B57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95715" name="备注占位符 2">
            <a:extLst>
              <a:ext uri="{FF2B5EF4-FFF2-40B4-BE49-F238E27FC236}">
                <a16:creationId xmlns:a16="http://schemas.microsoft.com/office/drawing/2014/main" id="{D26C2ABA-1EAD-8E54-4141-1122120C8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DF3B4E-F0E1-64EB-A737-B1B03A4EB8C7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1DE58AED-81C6-4721-ABA9-DFA8681648CB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80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5325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762" name="幻灯片图像占位符 1">
            <a:extLst>
              <a:ext uri="{FF2B5EF4-FFF2-40B4-BE49-F238E27FC236}">
                <a16:creationId xmlns:a16="http://schemas.microsoft.com/office/drawing/2014/main" id="{CB4E1671-2A6D-9B96-CFBA-6EE1D0CAB8D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97763" name="备注占位符 2">
            <a:extLst>
              <a:ext uri="{FF2B5EF4-FFF2-40B4-BE49-F238E27FC236}">
                <a16:creationId xmlns:a16="http://schemas.microsoft.com/office/drawing/2014/main" id="{22202A30-3AAC-70C1-B49A-C8083AAB0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44660-1F0E-7618-882E-01FDC5BB170B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6A98FD6B-FAF1-43D8-B0A2-2E3B8FE32C6B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81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75160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幻灯片图像占位符 1">
            <a:extLst>
              <a:ext uri="{FF2B5EF4-FFF2-40B4-BE49-F238E27FC236}">
                <a16:creationId xmlns:a16="http://schemas.microsoft.com/office/drawing/2014/main" id="{1866538B-4D75-3E03-1DD7-06766ABCDB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99811" name="备注占位符 2">
            <a:extLst>
              <a:ext uri="{FF2B5EF4-FFF2-40B4-BE49-F238E27FC236}">
                <a16:creationId xmlns:a16="http://schemas.microsoft.com/office/drawing/2014/main" id="{C52F4FE5-BA2E-3D89-1B86-9E4406880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353B9F-BBB3-886D-09DC-911B9460FE38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9B2B37BD-6B7C-4429-8122-611045A13B6B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82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1312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858" name="幻灯片图像占位符 1">
            <a:extLst>
              <a:ext uri="{FF2B5EF4-FFF2-40B4-BE49-F238E27FC236}">
                <a16:creationId xmlns:a16="http://schemas.microsoft.com/office/drawing/2014/main" id="{D96265C5-63C8-51F9-7C41-DAD59DB2A9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1859" name="备注占位符 2">
            <a:extLst>
              <a:ext uri="{FF2B5EF4-FFF2-40B4-BE49-F238E27FC236}">
                <a16:creationId xmlns:a16="http://schemas.microsoft.com/office/drawing/2014/main" id="{E7D5C2C5-1ABD-D4CC-3719-54BA82AC7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57851-00FE-57E5-45EB-A4AF749C5085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1833AFAB-F0EE-4862-8429-AF5471E56340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83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946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AAE1721A-210C-7B8F-8B65-C514BD6470A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79AB52-49F0-4B49-A779-6B056EE2FFE6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11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63619" name="Rectangle 2">
            <a:extLst>
              <a:ext uri="{FF2B5EF4-FFF2-40B4-BE49-F238E27FC236}">
                <a16:creationId xmlns:a16="http://schemas.microsoft.com/office/drawing/2014/main" id="{DE40F953-556C-C364-0FBC-004E456950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3620" name="Rectangle 3">
            <a:extLst>
              <a:ext uri="{FF2B5EF4-FFF2-40B4-BE49-F238E27FC236}">
                <a16:creationId xmlns:a16="http://schemas.microsoft.com/office/drawing/2014/main" id="{F2A30DFA-7318-DFA0-F58F-9C29CEAA3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862013"/>
            <a:r>
              <a:rPr kumimoji="1" lang="zh-CN" altLang="en-US" noProof="1"/>
              <a:t>一边规约，一边生产语法树</a:t>
            </a:r>
            <a:endParaRPr kumimoji="1" lang="zh-CN" altLang="zh-CN" noProof="1"/>
          </a:p>
          <a:p>
            <a:pPr defTabSz="862013"/>
            <a:r>
              <a:rPr kumimoji="1" lang="zh-CN" altLang="en-US" noProof="1"/>
              <a:t>在自上而下的分析中，是选择唯一的产生式进行扩展</a:t>
            </a:r>
            <a:endParaRPr kumimoji="1" lang="zh-CN" altLang="zh-CN" noProof="1"/>
          </a:p>
          <a:p>
            <a:pPr defTabSz="862013"/>
            <a:r>
              <a:rPr kumimoji="1" lang="zh-CN" altLang="en-US" noProof="1"/>
              <a:t>在自下而上的分析中，是选择唯一正确的可规约串，当有多个可归约串的时候，避免回溯</a:t>
            </a:r>
          </a:p>
        </p:txBody>
      </p:sp>
    </p:spTree>
    <p:extLst>
      <p:ext uri="{BB962C8B-B14F-4D97-AF65-F5344CB8AC3E}">
        <p14:creationId xmlns:p14="http://schemas.microsoft.com/office/powerpoint/2010/main" val="11726647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06" name="幻灯片图像占位符 1">
            <a:extLst>
              <a:ext uri="{FF2B5EF4-FFF2-40B4-BE49-F238E27FC236}">
                <a16:creationId xmlns:a16="http://schemas.microsoft.com/office/drawing/2014/main" id="{E1742659-D81E-3BF4-DFF9-2000C75947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3907" name="备注占位符 2">
            <a:extLst>
              <a:ext uri="{FF2B5EF4-FFF2-40B4-BE49-F238E27FC236}">
                <a16:creationId xmlns:a16="http://schemas.microsoft.com/office/drawing/2014/main" id="{59C02CFD-50EB-9D19-86A7-D0DD9382F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646113"/>
            <a:endParaRPr lang="zh-CN" altLang="en-US" sz="1100">
              <a:solidFill>
                <a:srgbClr val="0070C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526464-6481-C6EA-2336-85BF56CA4F3E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F41CC92B-0ABE-49A6-96FA-A90B7D2BC00E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84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6851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FA6F960-1F14-9C19-2B36-BE69A98E611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D39FB7E-E507-45C6-A36E-D9B0CF30C477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85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405955" name="Rectangle 2">
            <a:extLst>
              <a:ext uri="{FF2B5EF4-FFF2-40B4-BE49-F238E27FC236}">
                <a16:creationId xmlns:a16="http://schemas.microsoft.com/office/drawing/2014/main" id="{FE438EDE-84F7-66DA-E747-7ACDE8D807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05956" name="Rectangle 3">
            <a:extLst>
              <a:ext uri="{FF2B5EF4-FFF2-40B4-BE49-F238E27FC236}">
                <a16:creationId xmlns:a16="http://schemas.microsoft.com/office/drawing/2014/main" id="{8693A7FB-690E-7F22-F108-60823D5F4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GB"/>
          </a:p>
        </p:txBody>
      </p:sp>
    </p:spTree>
    <p:extLst>
      <p:ext uri="{BB962C8B-B14F-4D97-AF65-F5344CB8AC3E}">
        <p14:creationId xmlns:p14="http://schemas.microsoft.com/office/powerpoint/2010/main" val="34915996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A1E2B3B-EC9F-8402-18E3-06C7C3C1D2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AEF1CD-5649-4E95-8E28-D3F2A59CD43A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86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408003" name="Rectangle 2">
            <a:extLst>
              <a:ext uri="{FF2B5EF4-FFF2-40B4-BE49-F238E27FC236}">
                <a16:creationId xmlns:a16="http://schemas.microsoft.com/office/drawing/2014/main" id="{CB6CCA8D-E372-128C-B4E4-65CC1AE90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08004" name="Rectangle 3">
            <a:extLst>
              <a:ext uri="{FF2B5EF4-FFF2-40B4-BE49-F238E27FC236}">
                <a16:creationId xmlns:a16="http://schemas.microsoft.com/office/drawing/2014/main" id="{D78C9301-7A45-CCAA-A0E2-B6D8B8902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GB"/>
          </a:p>
        </p:txBody>
      </p:sp>
    </p:spTree>
    <p:extLst>
      <p:ext uri="{BB962C8B-B14F-4D97-AF65-F5344CB8AC3E}">
        <p14:creationId xmlns:p14="http://schemas.microsoft.com/office/powerpoint/2010/main" val="39065431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050" name="幻灯片图像占位符 1">
            <a:extLst>
              <a:ext uri="{FF2B5EF4-FFF2-40B4-BE49-F238E27FC236}">
                <a16:creationId xmlns:a16="http://schemas.microsoft.com/office/drawing/2014/main" id="{66D016B3-33B6-0D9D-1CF0-59BB9825B2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10051" name="备注占位符 2">
            <a:extLst>
              <a:ext uri="{FF2B5EF4-FFF2-40B4-BE49-F238E27FC236}">
                <a16:creationId xmlns:a16="http://schemas.microsoft.com/office/drawing/2014/main" id="{A9D3FF11-291A-F465-3011-CA257FC79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646113"/>
            <a:endParaRPr lang="zh-CN" altLang="en-US" sz="1100">
              <a:solidFill>
                <a:srgbClr val="0070C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C211A0-F64D-910D-DC72-A6186B64C4DE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11C563F7-3477-4D67-AB59-AC634F139A43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87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5747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8" name="幻灯片图像占位符 1">
            <a:extLst>
              <a:ext uri="{FF2B5EF4-FFF2-40B4-BE49-F238E27FC236}">
                <a16:creationId xmlns:a16="http://schemas.microsoft.com/office/drawing/2014/main" id="{9CBE7EB2-A39B-FE43-07C2-38F1CE7BBD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12099" name="备注占位符 2">
            <a:extLst>
              <a:ext uri="{FF2B5EF4-FFF2-40B4-BE49-F238E27FC236}">
                <a16:creationId xmlns:a16="http://schemas.microsoft.com/office/drawing/2014/main" id="{AD734D16-8348-6C23-FA70-148D4C72D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89C7E8-5E9D-C8E9-881B-6ACDFA3EA545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>
            <a:lvl1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fld id="{62408F1D-0884-4457-8F32-7097E713E0C2}" type="slidenum">
              <a:rPr altLang="en-US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88</a:t>
            </a:fld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31656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C4F24573-324C-C008-3FC1-44D1D910218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4F421A-FFB8-45C9-9973-B69F8D6CB8E4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89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414147" name="Rectangle 2">
            <a:extLst>
              <a:ext uri="{FF2B5EF4-FFF2-40B4-BE49-F238E27FC236}">
                <a16:creationId xmlns:a16="http://schemas.microsoft.com/office/drawing/2014/main" id="{59B674BA-8283-ADFB-08B6-BBEF39292C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14148" name="Rectangle 3">
            <a:extLst>
              <a:ext uri="{FF2B5EF4-FFF2-40B4-BE49-F238E27FC236}">
                <a16:creationId xmlns:a16="http://schemas.microsoft.com/office/drawing/2014/main" id="{5758D129-D999-B58B-6149-FB2A4AC00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GB"/>
          </a:p>
        </p:txBody>
      </p:sp>
    </p:spTree>
    <p:extLst>
      <p:ext uri="{BB962C8B-B14F-4D97-AF65-F5344CB8AC3E}">
        <p14:creationId xmlns:p14="http://schemas.microsoft.com/office/powerpoint/2010/main" val="24421941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>
            <a:extLst>
              <a:ext uri="{FF2B5EF4-FFF2-40B4-BE49-F238E27FC236}">
                <a16:creationId xmlns:a16="http://schemas.microsoft.com/office/drawing/2014/main" id="{5960D2C7-392C-78AB-713D-CD8339AA927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2D3DF0-3C44-433A-A744-AAA695A5F243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90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416195" name="Rectangle 2">
            <a:extLst>
              <a:ext uri="{FF2B5EF4-FFF2-40B4-BE49-F238E27FC236}">
                <a16:creationId xmlns:a16="http://schemas.microsoft.com/office/drawing/2014/main" id="{C58B399D-1A1F-C790-32DF-CB176E5DE5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16196" name="Rectangle 3">
            <a:extLst>
              <a:ext uri="{FF2B5EF4-FFF2-40B4-BE49-F238E27FC236}">
                <a16:creationId xmlns:a16="http://schemas.microsoft.com/office/drawing/2014/main" id="{9A035FE5-3473-CF4F-8787-B3369DE51C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862013">
              <a:spcBef>
                <a:spcPts val="563"/>
              </a:spcBef>
            </a:pPr>
            <a:r>
              <a:rPr lang="zh-CN" altLang="en-US"/>
              <a:t>等号可以</a:t>
            </a:r>
            <a:r>
              <a:rPr lang="en-US" altLang="zh-CN"/>
              <a:t>follow</a:t>
            </a:r>
            <a:r>
              <a:rPr lang="zh-CN" altLang="en-US"/>
              <a:t>的情况是以*</a:t>
            </a:r>
            <a:r>
              <a:rPr lang="en-US" altLang="zh-CN"/>
              <a:t>R=</a:t>
            </a:r>
            <a:r>
              <a:rPr lang="zh-CN" altLang="en-US"/>
              <a:t>的情况</a:t>
            </a:r>
          </a:p>
          <a:p>
            <a:pPr defTabSz="862013">
              <a:spcBef>
                <a:spcPts val="563"/>
              </a:spcBef>
            </a:pPr>
            <a:endParaRPr lang="zh-CN" altLang="en-GB"/>
          </a:p>
        </p:txBody>
      </p:sp>
    </p:spTree>
    <p:extLst>
      <p:ext uri="{BB962C8B-B14F-4D97-AF65-F5344CB8AC3E}">
        <p14:creationId xmlns:p14="http://schemas.microsoft.com/office/powerpoint/2010/main" val="1029023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C61CE-634D-4F64-ACD8-85A675627EA4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90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F80D7C31-24DC-CF1D-8018-B5B447F8CBD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00088" indent="-268288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0763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508125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1938338" indent="-214313" defTabSz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3955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8527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3099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767138" indent="-214313" defTabSz="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EC259D-A1B1-425B-B2DE-AA54628DA12D}" type="slidenum">
              <a:rPr altLang="zh-CN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12</a:t>
            </a:fld>
            <a:endParaRPr lang="zh-CN" altLang="zh-CN" sz="1100">
              <a:latin typeface="Times New Roman" panose="02020603050405020304" pitchFamily="18" charset="0"/>
            </a:endParaRPr>
          </a:p>
        </p:txBody>
      </p:sp>
      <p:sp>
        <p:nvSpPr>
          <p:cNvPr id="1265667" name="Rectangle 2">
            <a:extLst>
              <a:ext uri="{FF2B5EF4-FFF2-40B4-BE49-F238E27FC236}">
                <a16:creationId xmlns:a16="http://schemas.microsoft.com/office/drawing/2014/main" id="{68B5C384-BD01-1526-5E8C-330E46AE57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DE95BEB1-9793-D9E6-FF94-8DAADB0C1A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zh-CN" altLang="en-GB" dirty="0"/>
              <a:t>你认为什么是</a:t>
            </a:r>
            <a:r>
              <a:rPr kumimoji="1" lang="zh-CN" altLang="en-US" noProof="1"/>
              <a:t>可归约串</a:t>
            </a:r>
            <a:r>
              <a:rPr kumimoji="1" lang="en-US" altLang="zh-CN" dirty="0"/>
              <a:t>?</a:t>
            </a:r>
          </a:p>
          <a:p>
            <a:pPr eaLnBrk="1" hangingPunct="1">
              <a:defRPr/>
            </a:pPr>
            <a:r>
              <a:rPr kumimoji="1" lang="en-GB" altLang="zh-CN" dirty="0"/>
              <a:t>A.  </a:t>
            </a:r>
            <a:r>
              <a:rPr kumimoji="1" lang="zh-CN" altLang="en-GB" dirty="0"/>
              <a:t>连续出现的单词序列</a:t>
            </a:r>
            <a:endParaRPr kumimoji="1" lang="en-GB" altLang="zh-CN" dirty="0"/>
          </a:p>
          <a:p>
            <a:pPr marL="215528" indent="-215528">
              <a:buFont typeface="Times New Roman" panose="02020603050405020304" pitchFamily="18" charset="0"/>
              <a:buAutoNum type="alphaUcPeriod" startAt="2"/>
              <a:defRPr/>
            </a:pPr>
            <a:r>
              <a:rPr kumimoji="1" lang="zh-CN" altLang="en-GB" dirty="0"/>
              <a:t>短语</a:t>
            </a:r>
            <a:endParaRPr kumimoji="1" lang="en-US" altLang="zh-CN" dirty="0"/>
          </a:p>
          <a:p>
            <a:pPr>
              <a:defRPr/>
            </a:pPr>
            <a:endParaRPr kumimoji="1" lang="en-US" altLang="zh-CN" dirty="0"/>
          </a:p>
          <a:p>
            <a:pPr>
              <a:defRPr/>
            </a:pPr>
            <a:r>
              <a:rPr kumimoji="1" lang="zh-CN" altLang="en-US" sz="300" dirty="0"/>
              <a:t>答案是</a:t>
            </a:r>
            <a:r>
              <a:rPr kumimoji="1" lang="en-US" altLang="zh-CN" sz="300" dirty="0"/>
              <a:t>B</a:t>
            </a:r>
            <a:endParaRPr kumimoji="1" lang="en-GB" altLang="zh-CN" sz="1100" dirty="0"/>
          </a:p>
        </p:txBody>
      </p:sp>
    </p:spTree>
    <p:extLst>
      <p:ext uri="{BB962C8B-B14F-4D97-AF65-F5344CB8AC3E}">
        <p14:creationId xmlns:p14="http://schemas.microsoft.com/office/powerpoint/2010/main" val="201598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00466" indent="-26941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77640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08697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39753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370809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01865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232921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663977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14504-1138-4F33-B313-08076960F208}" type="slidenum">
              <a:rPr kumimoji="0" lang="en-US" altLang="zh-CN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GB" altLang="zh-CN" dirty="0"/>
              </a:p>
            </p:txBody>
          </p:sp>
        </mc:Choice>
        <mc:Fallback xmlns="">
          <p:sp>
            <p:nvSpPr>
              <p:cNvPr id="2355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spcBef>
                    <a:spcPts val="0"/>
                  </a:spcBef>
                </a:pPr>
                <a:r>
                  <a:rPr lang="zh-CN" altLang="en-US" dirty="0" smtClean="0"/>
                  <a:t>那么到底什么是短语，能否给出短语的严格定义？</a:t>
                </a:r>
                <a:endParaRPr lang="en-US" altLang="zh-CN" dirty="0" smtClean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dirty="0" smtClean="0"/>
              </a:p>
              <a:p>
                <a:pPr eaLnBrk="1" hangingPunct="1">
                  <a:spcBef>
                    <a:spcPts val="0"/>
                  </a:spcBef>
                </a:pPr>
                <a:r>
                  <a:rPr lang="zh-CN" altLang="en-US" dirty="0" smtClean="0"/>
                  <a:t>看一个例子，</a:t>
                </a:r>
                <a:r>
                  <a:rPr lang="en-US" altLang="zh-CN" dirty="0" smtClean="0"/>
                  <a:t>The teacher praised the student.</a:t>
                </a:r>
                <a:r>
                  <a:rPr lang="en-US" altLang="zh-CN" baseline="0" dirty="0" smtClean="0"/>
                  <a:t> </a:t>
                </a:r>
                <a:r>
                  <a:rPr lang="zh-CN" altLang="en-US" baseline="0" dirty="0" smtClean="0"/>
                  <a:t>这样一个英语句子的</a:t>
                </a:r>
                <a:r>
                  <a:rPr lang="zh-CN" altLang="en-US" baseline="0" smtClean="0"/>
                  <a:t>语法树</a:t>
                </a:r>
                <a:r>
                  <a:rPr lang="zh-CN" altLang="en-US" sz="1200" smtClean="0"/>
                  <a:t>如图所示</a:t>
                </a:r>
                <a:r>
                  <a:rPr lang="zh-CN" altLang="en-US" baseline="0" smtClean="0"/>
                  <a:t>。</a:t>
                </a:r>
                <a:r>
                  <a:rPr lang="zh-CN" altLang="en-US" baseline="0" dirty="0" smtClean="0"/>
                  <a:t>按照我们对英语语法关于短语的理解，判断一下。。。</a:t>
                </a:r>
                <a:endParaRPr lang="en-US" altLang="zh-CN" baseline="0" dirty="0" smtClean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baseline="0" dirty="0" smtClean="0"/>
              </a:p>
              <a:p>
                <a:pPr eaLnBrk="1" hangingPunct="1">
                  <a:spcBef>
                    <a:spcPts val="0"/>
                  </a:spcBef>
                </a:pPr>
                <a:r>
                  <a:rPr lang="zh-CN" altLang="en-US" dirty="0" smtClean="0"/>
                  <a:t>所以</a:t>
                </a:r>
                <a:r>
                  <a:rPr kumimoji="1" lang="zh-CN" altLang="en-GB" dirty="0" smtClean="0"/>
                  <a:t>连续出现的单词序列</a:t>
                </a:r>
                <a:r>
                  <a:rPr kumimoji="1" lang="zh-CN" altLang="en-US" dirty="0" smtClean="0"/>
                  <a:t>未必是短语，但短语都是</a:t>
                </a:r>
                <a:r>
                  <a:rPr kumimoji="1" lang="zh-CN" altLang="en-GB" dirty="0" smtClean="0"/>
                  <a:t>连续出现的单词序列</a:t>
                </a:r>
                <a:r>
                  <a:rPr kumimoji="1" lang="zh-CN" altLang="en-US" dirty="0" smtClean="0"/>
                  <a:t>。</a:t>
                </a:r>
                <a:endParaRPr lang="en-US" altLang="zh-CN" dirty="0" smtClean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dirty="0" smtClean="0"/>
              </a:p>
              <a:p>
                <a:pPr eaLnBrk="1" hangingPunct="1">
                  <a:spcBef>
                    <a:spcPts val="0"/>
                  </a:spcBef>
                </a:pPr>
                <a:r>
                  <a:rPr lang="zh-CN" altLang="en-US" dirty="0" smtClean="0"/>
                  <a:t>现在我们给出短语的严格定义如下</a:t>
                </a:r>
                <a:endParaRPr lang="en-US" altLang="zh-CN" noProof="1" smtClean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noProof="1" smtClean="0"/>
              </a:p>
              <a:p>
                <a:pPr eaLnBrk="1" hangingPunct="1">
                  <a:spcBef>
                    <a:spcPts val="0"/>
                  </a:spcBef>
                </a:pPr>
                <a:r>
                  <a:rPr lang="zh-CN" altLang="en-US" noProof="1" smtClean="0"/>
                  <a:t>令</a:t>
                </a:r>
                <a:r>
                  <a:rPr lang="en-US" altLang="zh-CN" noProof="1" smtClean="0"/>
                  <a:t>G</a:t>
                </a:r>
                <a:r>
                  <a:rPr lang="zh-CN" altLang="en-US" noProof="1" smtClean="0"/>
                  <a:t>是一个文法，</a:t>
                </a:r>
                <a:r>
                  <a:rPr lang="en-US" altLang="zh-CN" noProof="1" smtClean="0"/>
                  <a:t>S</a:t>
                </a:r>
                <a:r>
                  <a:rPr lang="zh-CN" altLang="en-US" noProof="1" smtClean="0"/>
                  <a:t>是文法的开始符号，假定</a:t>
                </a:r>
                <a:r>
                  <a:rPr lang="zh-CN" altLang="en-US" noProof="1" smtClean="0">
                    <a:sym typeface="Symbol" panose="05050102010706020507" pitchFamily="18" charset="2"/>
                  </a:rPr>
                  <a:t></a:t>
                </a:r>
                <a:r>
                  <a:rPr lang="zh-CN" altLang="en-US" noProof="1" smtClean="0">
                    <a:solidFill>
                      <a:srgbClr val="CC0000"/>
                    </a:solidFill>
                    <a:sym typeface="Symbol" panose="05050102010706020507" pitchFamily="18" charset="2"/>
                  </a:rPr>
                  <a:t></a:t>
                </a:r>
                <a:r>
                  <a:rPr lang="zh-CN" altLang="en-US" noProof="1" smtClean="0">
                    <a:sym typeface="Symbol" panose="05050102010706020507" pitchFamily="18" charset="2"/>
                  </a:rPr>
                  <a:t></a:t>
                </a:r>
                <a:r>
                  <a:rPr lang="zh-CN" altLang="en-US" dirty="0" smtClean="0"/>
                  <a:t>是文法</a:t>
                </a:r>
                <a:r>
                  <a:rPr lang="en-US" altLang="zh-CN" dirty="0" smtClean="0"/>
                  <a:t>G</a:t>
                </a:r>
                <a:r>
                  <a:rPr lang="zh-CN" altLang="en-US" dirty="0" smtClean="0"/>
                  <a:t>的一个句型，如果有</a:t>
                </a:r>
              </a:p>
              <a:p>
                <a:pPr>
                  <a:spcBef>
                    <a:spcPts val="0"/>
                  </a:spcBef>
                  <a:buNone/>
                </a:pPr>
                <a:r>
                  <a:rPr lang="zh-CN" altLang="en-US" dirty="0" smtClean="0"/>
                  <a:t>                </a:t>
                </a:r>
                <a:r>
                  <a:rPr lang="en-US" altLang="zh-CN" sz="800" b="0" i="0" kern="12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S⇒┴∗</a:t>
                </a:r>
                <a:r>
                  <a:rPr lang="el-GR" altLang="zh-CN" sz="800" kern="1200" dirty="0" smtClean="0">
                    <a:solidFill>
                      <a:schemeClr val="tx1"/>
                    </a:solidFill>
                    <a:latin typeface="+mj-ea"/>
                    <a:ea typeface="+mn-ea"/>
                    <a:cs typeface="+mn-cs"/>
                  </a:rPr>
                  <a:t>α</a:t>
                </a:r>
                <a:r>
                  <a:rPr lang="en-US" altLang="zh-CN" sz="800" kern="1200" dirty="0" smtClean="0">
                    <a:solidFill>
                      <a:schemeClr val="tx1"/>
                    </a:solidFill>
                    <a:latin typeface="+mj-ea"/>
                    <a:ea typeface="+mn-ea"/>
                    <a:cs typeface="+mn-cs"/>
                  </a:rPr>
                  <a:t>A</a:t>
                </a:r>
                <a:r>
                  <a:rPr lang="el-GR" altLang="zh-CN" sz="800" kern="1200" dirty="0" smtClean="0">
                    <a:solidFill>
                      <a:schemeClr val="tx1"/>
                    </a:solidFill>
                    <a:latin typeface="+mj-ea"/>
                    <a:ea typeface="+mn-ea"/>
                    <a:cs typeface="+mn-cs"/>
                  </a:rPr>
                  <a:t>δ</a:t>
                </a:r>
                <a:r>
                  <a:rPr lang="en-US" altLang="zh-CN" sz="800" kern="1200" dirty="0" smtClean="0">
                    <a:solidFill>
                      <a:schemeClr val="tx1"/>
                    </a:solidFill>
                    <a:latin typeface="+mj-ea"/>
                    <a:ea typeface="+mn-ea"/>
                    <a:cs typeface="+mn-cs"/>
                  </a:rPr>
                  <a:t> </a:t>
                </a:r>
                <a:r>
                  <a:rPr lang="zh-CN" altLang="en-US" dirty="0" smtClean="0"/>
                  <a:t>且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 "A" ⇒</a:t>
                </a:r>
                <a:r>
                  <a:rPr lang="en-US" altLang="zh-CN" b="0" i="0" dirty="0" smtClean="0">
                    <a:latin typeface="Cambria Math" panose="02040503050406030204" pitchFamily="18" charset="0"/>
                  </a:rPr>
                  <a:t>┴+</a:t>
                </a:r>
                <a:r>
                  <a:rPr lang="el-GR" altLang="zh-CN" dirty="0" smtClean="0">
                    <a:latin typeface="+mj-ea"/>
                  </a:rPr>
                  <a:t>β</a:t>
                </a:r>
                <a:endParaRPr lang="en-US" altLang="zh-CN" dirty="0" smtClean="0">
                  <a:latin typeface="+mj-ea"/>
                </a:endParaRPr>
              </a:p>
              <a:p>
                <a:pPr>
                  <a:spcBef>
                    <a:spcPts val="0"/>
                  </a:spcBef>
                  <a:buNone/>
                </a:pPr>
                <a:r>
                  <a:rPr kumimoji="1" lang="zh-CN" altLang="en-US" dirty="0" smtClean="0"/>
                  <a:t>   则</a:t>
                </a:r>
                <a:r>
                  <a:rPr kumimoji="1" lang="zh-CN" altLang="en-US" noProof="1" smtClean="0">
                    <a:solidFill>
                      <a:srgbClr val="CC0000"/>
                    </a:solidFill>
                    <a:sym typeface="Symbol" panose="05050102010706020507" pitchFamily="18" charset="2"/>
                  </a:rPr>
                  <a:t></a:t>
                </a:r>
                <a:r>
                  <a:rPr kumimoji="1" lang="zh-CN" altLang="en-US" dirty="0" smtClean="0"/>
                  <a:t>称是句型</a:t>
                </a:r>
                <a:r>
                  <a:rPr kumimoji="1" lang="zh-CN" altLang="en-US" noProof="1" smtClean="0">
                    <a:sym typeface="Symbol" panose="05050102010706020507" pitchFamily="18" charset="2"/>
                  </a:rPr>
                  <a:t></a:t>
                </a:r>
                <a:r>
                  <a:rPr kumimoji="1" lang="zh-CN" altLang="en-US" dirty="0" smtClean="0"/>
                  <a:t>相对于非终结符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的</a:t>
                </a:r>
                <a:r>
                  <a:rPr kumimoji="1" lang="zh-CN" altLang="en-US" dirty="0" smtClean="0">
                    <a:solidFill>
                      <a:srgbClr val="CC0000"/>
                    </a:solidFill>
                  </a:rPr>
                  <a:t>短语</a:t>
                </a:r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altLang="zh-CN" i="0" dirty="0">
                    <a:latin typeface="Cambria Math" panose="02040503050406030204" pitchFamily="18" charset="0"/>
                  </a:rPr>
                  <a:t>"A" ⇒</a:t>
                </a:r>
                <a:r>
                  <a:rPr lang="en-US" altLang="zh-CN" b="0" i="0" dirty="0" smtClean="0">
                    <a:latin typeface="Cambria Math" panose="02040503050406030204" pitchFamily="18" charset="0"/>
                  </a:rPr>
                  <a:t>┴+</a:t>
                </a:r>
                <a:r>
                  <a:rPr lang="el-GR" altLang="zh-CN" dirty="0" smtClean="0">
                    <a:latin typeface="+mj-ea"/>
                  </a:rPr>
                  <a:t>β</a:t>
                </a:r>
                <a:r>
                  <a:rPr lang="zh-CN" altLang="en-US" dirty="0" smtClean="0">
                    <a:latin typeface="+mj-ea"/>
                  </a:rPr>
                  <a:t>要求短语能够构成一定的语法单位</a:t>
                </a:r>
                <a:endParaRPr lang="en-US" altLang="zh-CN" dirty="0" smtClean="0">
                  <a:latin typeface="+mj-ea"/>
                </a:endParaRPr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S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⇒┴∗</a:t>
                </a:r>
                <a:r>
                  <a:rPr lang="el-GR" altLang="zh-CN" sz="1200" kern="1200" dirty="0" smtClean="0">
                    <a:solidFill>
                      <a:schemeClr val="tx1"/>
                    </a:solidFill>
                    <a:latin typeface="+mj-ea"/>
                    <a:ea typeface="+mn-ea"/>
                    <a:cs typeface="+mn-cs"/>
                  </a:rPr>
                  <a:t>α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j-ea"/>
                    <a:ea typeface="+mn-ea"/>
                    <a:cs typeface="+mn-cs"/>
                  </a:rPr>
                  <a:t>A</a:t>
                </a:r>
                <a:r>
                  <a:rPr lang="el-GR" altLang="zh-CN" sz="1200" kern="1200" dirty="0" smtClean="0">
                    <a:solidFill>
                      <a:schemeClr val="tx1"/>
                    </a:solidFill>
                    <a:latin typeface="+mj-ea"/>
                    <a:ea typeface="+mn-ea"/>
                    <a:cs typeface="+mn-cs"/>
                  </a:rPr>
                  <a:t>δ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j-ea"/>
                    <a:ea typeface="+mn-ea"/>
                    <a:cs typeface="+mn-cs"/>
                  </a:rPr>
                  <a:t> 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j-ea"/>
                    <a:ea typeface="+mn-ea"/>
                    <a:cs typeface="+mn-cs"/>
                  </a:rPr>
                  <a:t>要求</a:t>
                </a:r>
                <a:r>
                  <a:rPr lang="zh-CN" altLang="en-US" dirty="0" smtClean="0">
                    <a:latin typeface="+mj-ea"/>
                  </a:rPr>
                  <a:t>短语能够构成的语法单位和短语上下文一起能构成一个合法的句型。</a:t>
                </a:r>
                <a:endParaRPr lang="en-US" altLang="zh-CN" dirty="0" smtClean="0">
                  <a:latin typeface="+mj-ea"/>
                </a:endParaRPr>
              </a:p>
              <a:p>
                <a:pPr>
                  <a:spcBef>
                    <a:spcPts val="0"/>
                  </a:spcBef>
                  <a:buNone/>
                </a:pPr>
                <a:r>
                  <a:rPr lang="zh-CN" altLang="en-US" dirty="0" smtClean="0">
                    <a:latin typeface="+mj-ea"/>
                  </a:rPr>
                  <a:t>这个两个条件必须同时满足，这就是对短语的完整的定义。</a:t>
                </a:r>
                <a:endParaRPr kumimoji="1" lang="zh-CN" altLang="en-US" dirty="0"/>
              </a:p>
              <a:p>
                <a:pPr eaLnBrk="1" hangingPunct="1"/>
                <a:endParaRPr lang="en-GB" altLang="zh-CN" dirty="0" smtClean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6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5"/>
            </a:lvl1pPr>
            <a:lvl2pPr marL="377825" indent="0" algn="ctr">
              <a:buNone/>
              <a:defRPr sz="1655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90395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4505" indent="0" algn="ctr">
              <a:buNone/>
              <a:defRPr sz="1325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47661C-92D4-F333-5C6A-B54B62F85B3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E135C69-5306-5DF0-B1D2-64F36CD34C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6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35904E6-2467-28DE-F36E-1CDE407E8A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A37D30B-B0BA-4B7D-A504-DE03423D1E8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42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B4E2DC-8235-3C6E-0616-9143B8BE5F1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1B673A-1ECE-A987-9746-46ABD44B42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6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6A63E3B-65A0-9650-7195-3BFDBFACE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5DCAEDC-9B38-4CB0-B04E-4F0EE1603CE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0943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65643-9CD7-9BCC-7F1F-02C54F140B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CA62B7D-0423-4169-A5CF-E45749BE56E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EE3BF-1681-7E87-AF23-BE094BD250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5685-357D-4A30-76CC-AE86BA512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42F83CD-7A46-4C75-8482-01CFC67F1C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386485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76067-103D-F829-7836-442E3B2E9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7EBF1A0-B6AF-4CC2-9F33-F7EC1A90D8C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64168-6961-65DC-B024-D4A03DBE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9B760-1317-DD0C-96D7-5DC8D300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B3091B3-9F37-4F8A-9019-B9AE8B8132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9164011"/>
      </p:ext>
    </p:extLst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AB697-ECF1-2F89-5E05-AB6C1390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43F4D06-CA28-470C-87C9-EEBDE7D1EBE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09748-DB1D-D426-6BDC-294AE106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63C1B-5DAF-B6A8-2309-4FBA4D11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5B34A20-A465-436D-B140-54EEA9BCEFB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8864625"/>
      </p:ext>
    </p:extLst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65A8E-7ED4-C53D-1095-B8BCA19B3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63A0061-E14D-4A3C-BE33-02238898DF8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BDB80-7010-9F18-DFE1-0178279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DA9F6-CF50-E9CB-29B6-FFB1A104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EBEC094-C03F-4EB4-B6F7-E2E3326DBAF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2745629"/>
      </p:ext>
    </p:extLst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E0E07-9F50-0729-20FD-EA094876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895FD0E-3C89-4117-BA63-9F6CAEDEDD3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215A-EC8A-7BED-A115-9361FE06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701CE-7330-5948-EDAB-8A073328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E5EFF89-807E-4220-8EDF-CA5C00B409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78123"/>
      </p:ext>
    </p:extLst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5B5D1A77-7D9E-36AF-8FB3-7F20D087C470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D986BC8C-32BC-56C6-D4D2-8D0F0C1A5DFB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FD38185-719A-6AEC-3A6D-C110CBD68A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2FFD58C-26F7-46AC-84A1-666F7AEE1A1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4D96B0-909B-1B74-0C75-5A2615F494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5CCA16-5AC6-4F24-1F51-FEF8CD8F86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2B8A1FA-C854-46C0-948C-74801F4717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2057989"/>
      </p:ext>
    </p:extLst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AEDF6-775D-C813-D4DB-EE3EF0EE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86D9C02-D96B-4DC8-AFB0-AD044CBDA66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F1DAF-1378-7E2A-BA7C-69516E4D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84BBD-D350-AA89-57FD-87EE12AA7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9D63459-E77A-409A-B542-924A8E477B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0696496"/>
      </p:ext>
    </p:extLst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87F346B1-DFDB-D861-CFB3-80C2CE73F90C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AFB21011-EB26-EDCD-7A73-75D66718FF0A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052E362-8435-8650-89FC-C1589C2F44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B6654A3-8230-4389-BBA7-6A7CB9B1581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A9E297-6233-1FCB-7529-D75E220521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46657E-6068-A9A1-54E0-85AD243300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E158653-2176-4E74-9387-BB504D5646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5782315"/>
      </p:ext>
    </p:extLst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8C2CD-F16A-9D55-3F03-4D226117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E5DEEF2-79F8-4A2F-8316-0BBE7E44FD3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DC380-51D4-C0C8-7805-2D4751C1C7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4FE9B-3FA9-6862-9DF1-74803C8AFF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DEEF14C-423D-4783-85A3-BD2C30BD63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20014"/>
      </p:ext>
    </p:extLst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1CDDC-FAEC-D562-C688-75734197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745E748-C2CE-44C9-A377-33A7D06E3E8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31E14-9740-CFB2-F175-2B7DAF36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FC019-F4D8-B3F0-9E70-342AB3EE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9A77E6E-2319-4414-B3D3-786EA41620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0737029"/>
      </p:ext>
    </p:extLst>
  </p:cSld>
  <p:clrMapOvr>
    <a:masterClrMapping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D1953-48E2-7D8D-EF33-35BED83E1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01FB477-F5AF-4BB2-8057-C30148F2753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0D4D2-FCEA-2DEB-A701-BE865DD0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082B5-D764-F2A4-441E-B36FD658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8F4A47E-F8D7-4835-99FF-BB14BB880D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96108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5921B-F604-5F86-1F0C-5A3E1E5E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8885D0F-81CB-4678-B195-8D4C686B145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BC16-05A7-FA88-A593-FD26FE108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4A37F-B1E5-64AA-5743-CF9F4994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3EB89E2-FA56-4118-8B66-2B87D08DF02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3667446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17F0A5AC-FC81-FB4B-68F7-D8EF3D0FE1FF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A5EF883B-E494-D2D7-C7A6-91E2626C08CF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06F89DE0-8424-9D1F-403E-F8C75FFE9F57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B643AA62-D141-D68C-B9D7-2101EB4C323D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54188F0E-CABD-B69F-828C-A6E18BABC430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D48CA39C-A36C-8D3F-6791-81CC479C88E4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52465BE4-36B2-E8A4-1285-7D9C95C7D9E1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BEA021DE-6DB5-E70F-FCAB-EBAB4ADBFFE4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38F5D1E8-4455-A4DA-F6BD-DA081762099B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13829698-C6D3-8947-97A1-CAC2411A2ACD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06E0527F-4E4C-CFF5-286D-3FCBAF3F68B6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46DC4CA-07BB-551D-25D9-507D3720A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9E91439-4B2A-4C6B-97F9-39F9013A9AE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BEA3218-8534-D94D-FB6B-C11D32C4C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F47E7A9-7F9C-0BEE-61E4-3E8B5DFC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E53088A-E186-4DC5-811B-285757DB02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2062233"/>
      </p:ext>
    </p:extLst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ACFF-5FE4-AFCE-4AC8-40D9E096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7B5963A-B514-40F6-8AAD-374A2CCC0B9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4B856-93B2-89DE-0478-0279AC39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29BE7-B10C-D4E6-E92F-F507E107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7D5D1ED-859C-4FF6-8CF5-F68E7B0E1A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04474"/>
      </p:ext>
    </p:extLst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8E2A4-9C0C-5C73-5E2F-6338F854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6C0B65F-70F8-4C31-99CA-3261FB5957B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1F687-FFB2-273E-6CE7-F63FAB53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F1C89-5941-0947-5E5A-35599C607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65B7217-F66B-4A02-8844-A690ADCD2B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5126141"/>
      </p:ext>
    </p:extLst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C48D0-48E0-AAB4-83F1-F984EB17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B28E8B6-5230-4E1E-A65A-2C775EC0A7A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C6895-A7F2-FCCD-01E5-99C1CCB4C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6AB30-ADBB-2AB3-3AC7-B7B93940C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E0E8053-4077-4A1D-9F6D-6E1EBFE8738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5144461"/>
      </p:ext>
    </p:extLst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BCFC6B-3920-841E-D027-A2A0CF7F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AEE0FA5-CD91-40E5-93A2-D11EBA4CD4B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1266C-CEC7-198A-5239-D120F175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A5D67-1D0F-1EDE-88EE-B0A0A66E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4A62BB0-525F-4B0D-AE6A-590793EFBD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41932"/>
      </p:ext>
    </p:extLst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78E17-2F0C-ACF0-5EB2-763B26FB9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86E7143-9BC2-48B5-9D9F-9E91B734697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EA2E-304F-22A5-04D8-D9874E79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F650-EC78-88F5-008E-9086AD05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684213C-65DA-43C3-AC07-E3D8CEFAF2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2597587"/>
      </p:ext>
    </p:extLst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9E55F-EC68-2AD5-3D48-CEB98C63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368BEF9-CFD3-4B7A-9C61-7DCE4E97267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737B8-4FC9-DB9D-6145-63D551F2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E39AD-CF42-B278-8E23-754D80EF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609681D-B3DD-4307-9A57-28C2922372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1698259"/>
      </p:ext>
    </p:extLst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162E2-02A0-DEC1-D62B-2E5F702C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1D8E463-CD9A-41E0-9540-025104D6AB6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8D43B-9D91-C3C2-0AEA-E11585D0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956F3-1D64-8981-ED79-3AB93C45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6FBF9C9-09EC-41DD-9AFA-82CCE2E66C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952725"/>
      </p:ext>
    </p:extLst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8AAB0-2495-461B-19F9-5BA5DB24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E95D53E-E07C-4BCD-BE7C-19DC1D41129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78110-FAA7-F0F3-1EF0-15CC97F02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FB949-BC8A-F874-2775-724447E3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10AD9AE-4EE1-40CD-957A-6D2783F1B7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0391218"/>
      </p:ext>
    </p:extLst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50419-9E46-3641-73F0-ED99E945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A74A31E-71EA-48E3-9B14-7E8B1B08EE3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10496-1D39-12F5-3A32-F029A4E0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B2D12-C0A2-7081-D4B3-F490D129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DCCCFFA-605C-4012-B6D8-8529C336653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526648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97FC1-537A-8ABE-0372-727B3C4F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69C86D7-6B69-45B3-9993-558432F511A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2E5E4-6DA9-428C-BF57-5FF9DBBE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EF118-0F2D-92EB-79D6-CC6A8C64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FD0E741-73ED-4CF4-BF94-ABF8CD892E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9099926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9AED870F-705B-12FA-FDD2-18F8283E9C69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F020F252-86DF-40E0-B708-245A1F55F42D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EF52241-FD11-60C7-CDFF-353D117D90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D066517-54F8-4299-A4FD-CD54435E84C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E5C3897-9A9C-7486-0528-6F9E7A5E2A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F32ECF6-A88F-AE74-5BD1-1EECD7AAA6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FC40F54-D12A-4A10-9361-6801CF53D6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84487"/>
      </p:ext>
    </p:extLst>
  </p:cSld>
  <p:clrMapOvr>
    <a:masterClrMapping/>
  </p:clrMapOvr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E544A-CC3A-BB2A-5E26-88E0652C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B17A9EE-178A-4DF8-853D-CAE48F72477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636F5-8C47-A0A3-87BA-EA9E13FF0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89B46-4E3C-3EC0-D4C0-03D980DD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5E6E3B4-A073-43C7-B191-D1B5253EE8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7794710"/>
      </p:ext>
    </p:extLst>
  </p:cSld>
  <p:clrMapOvr>
    <a:masterClrMapping/>
  </p:clrMapOvr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768E6132-8F9E-124D-68CA-6ECECF457E8E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CCC4CDFF-179E-7987-0E82-69852D79448A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D879927-F359-8DF4-F55F-7ADB5928ACD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333EEF8-B975-4518-A6A7-26EFCE90F70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CAD607-E4B5-0629-BC6B-FDA7809331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7EDAFD7-6994-9A8C-BC3D-EBE4F41AC1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8ADD420-B2BB-4D35-9E99-5B21CE92FE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2506402"/>
      </p:ext>
    </p:extLst>
  </p:cSld>
  <p:clrMapOvr>
    <a:masterClrMapping/>
  </p:clrMapOvr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D78CE-64CB-DD66-F083-69D71F22113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030E8E9-303E-45F8-B254-B9AAC0CEC73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45C4-2752-D61A-9C1B-470BB32736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DE2E7-A64A-594E-2B29-2FA8DA5806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779319B-217A-4528-B613-2F9C64B4694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3749854"/>
      </p:ext>
    </p:extLst>
  </p:cSld>
  <p:clrMapOvr>
    <a:masterClrMapping/>
  </p:clrMapOvr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4233F-DB49-A61A-872A-9A85BEAA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6F6968F-D723-449C-94B7-201ED8EADD1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07D81-4839-E8EF-69C4-909A24A6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43A7E-6FC6-F21D-F38A-1A475678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317BB3D-02D1-47C5-B2E7-524C0F1F86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5888476"/>
      </p:ext>
    </p:extLst>
  </p:cSld>
  <p:clrMapOvr>
    <a:masterClrMapping/>
  </p:clrMapOvr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D7A00-96F6-152D-BD70-43B9E0C9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DEB8187-D354-4882-A8CA-02BD6A1BC05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271-C23E-B820-F85D-E99511FE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41281-511A-95E6-6CA8-C268528C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F176037-AC5D-4711-BDA6-075BD09793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0095015"/>
      </p:ext>
    </p:extLst>
  </p:cSld>
  <p:clrMapOvr>
    <a:masterClrMapping/>
  </p:clrMapOvr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00AA7056-04F7-685C-B607-161A4F4E360C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F7ACE19A-CB8B-A83C-48B0-AF7CCD52B848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2E464457-F778-A536-73B0-DA5BC6993AA5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1CC0E8B7-2FD5-4CA6-2599-73D0A3AD8BE9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627395F1-D45D-A7E4-C48B-033199113577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E209E27B-75B8-4573-52CD-B5B8E9EBB254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4FC23A3E-B6B3-4D0E-25D5-C3C5E46C38B9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61FFB613-A627-2BBB-CC7A-85C046FA90A9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0D027AE6-2950-D094-C5BF-8B755D57CCB9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0A54D9F0-D039-F32E-0D4C-A3CDE84CBA46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CD835BB4-A60D-DE6D-FAE6-59BD804D5842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BD29B2D-C2A6-8667-524D-497B950E2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71E7099-1ADD-4A93-A402-98F9EA20E1D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4874529-7D49-75A4-2DE3-3037D4E7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CCF4790-BF1C-50F6-D3F7-77A2CFE3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69CBCCA-BBCE-47CA-9EB1-41E6BBA6EE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8138642"/>
      </p:ext>
    </p:extLst>
  </p:cSld>
  <p:clrMapOvr>
    <a:masterClrMapping/>
  </p:clrMapOvr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BE786-453E-5DD8-406D-C8F4C590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61DA3FE-FCF3-40C5-9CB2-FEE8251CB1C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8DF17-968F-C8B4-43C9-E587C5C5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9998A-68B0-7098-6127-006C7C6F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6DEC1F2-190C-4A2A-BFA4-12516C8612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3360779"/>
      </p:ext>
    </p:extLst>
  </p:cSld>
  <p:clrMapOvr>
    <a:masterClrMapping/>
  </p:clrMapOvr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BE640-1B85-5300-A108-AAA60CD3E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93A95AF-22C7-46E3-8A42-E88ACF65BBF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5419D-0F12-41E0-007A-2992CE87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AF476-16F9-ED60-382C-C80B492B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6BD70A1-3641-4034-82ED-4022CBFDB0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6377743"/>
      </p:ext>
    </p:extLst>
  </p:cSld>
  <p:clrMapOvr>
    <a:masterClrMapping/>
  </p:clrMapOvr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780B9-FE31-CD9F-1049-25C9A3BC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C5332AB-892E-4613-8ED2-38C7FCB5D18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00B3B-29B2-EF0B-1909-39DA29B4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FA0BD-5271-FE0A-D02F-E274A81F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C62FDF5-C9EA-4121-B953-383F2CF54A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44350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5"/>
            </a:lvl1pPr>
            <a:lvl2pPr marL="377825" indent="0" algn="ctr">
              <a:buNone/>
              <a:defRPr sz="1655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90395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4505" indent="0" algn="ctr">
              <a:buNone/>
              <a:defRPr sz="1325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958DA37-6A60-D303-707B-E921120EBEF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1417364-E540-A833-29D8-F4C4BEFB55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3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9F82BE4-8AF9-CEB5-0B32-BBB4CA129B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0EB1FFA-16D0-48A8-8690-E0F72F6CA99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854161"/>
      </p:ext>
    </p:extLst>
  </p:cSld>
  <p:clrMapOvr>
    <a:masterClrMapping/>
  </p:clrMapOvr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19B29D-849D-5904-DDF8-D6A0E6158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E054489-4028-48D6-A616-68CC38CDA35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D8BE8-3985-16CF-EAD4-9BF3984E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28F78-ED4D-AC8D-0D23-A2894994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3478A57-EF2D-4664-944E-E611FCCCEB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4496642"/>
      </p:ext>
    </p:extLst>
  </p:cSld>
  <p:clrMapOvr>
    <a:masterClrMapping/>
  </p:clrMapOvr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8592A-D7A6-6F32-84D8-3A334B14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9057CEF-D5E0-4294-8E80-ABD16017041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E84C7-BF85-CC02-D303-ADD65A1E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5654D-F3F6-7D78-653C-4FE1EF3C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3FF4293-B923-4EEC-8D34-0846981115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0504411"/>
      </p:ext>
    </p:extLst>
  </p:cSld>
  <p:clrMapOvr>
    <a:masterClrMapping/>
  </p:clrMapOvr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A7BCA-A03E-6A79-634D-0A337217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EE8690A-90DD-4941-8B70-B6C7EDBE740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CC503-335B-2471-ACA7-80F87B36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001A2-EB0B-B0E9-0B42-1052E6F7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C31110C-3024-43F2-A6C5-3624FD92B62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8469775"/>
      </p:ext>
    </p:extLst>
  </p:cSld>
  <p:clrMapOvr>
    <a:masterClrMapping/>
  </p:clrMapOvr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7C39F-D609-D72E-6CF0-9A1D324B0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F69F49C-0BF5-4DD2-9C5B-96AD27B01AA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B792C-8530-D6AD-4745-3D086E49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D190B-D4A7-BCD2-B4C7-9755A142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7A9B75C-7A56-44C1-92D9-131706F64D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7432549"/>
      </p:ext>
    </p:extLst>
  </p:cSld>
  <p:clrMapOvr>
    <a:masterClrMapping/>
  </p:clrMapOvr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0828D-7BBB-C197-F20E-DF69F6E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BA2F6E2-2E76-484F-B029-76D74099C14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CE7C4-A5C4-94A8-7545-B968C750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DBB22-070A-FEEE-B601-38C299AC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7376A91-B3FC-4B3D-9F26-DA3ED74923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2558190"/>
      </p:ext>
    </p:extLst>
  </p:cSld>
  <p:clrMapOvr>
    <a:masterClrMapping/>
  </p:clrMapOvr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9F0C-F674-C0DA-968D-4389C0E2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D506F66-74FA-4A3A-A20B-A8EBA561344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7B1CB-8552-648A-E29D-B8CA7687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FDEDF-7B32-2DC2-7A65-8925BE43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872D983-0BEB-4E98-A391-DAA7CEA0FD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4455425"/>
      </p:ext>
    </p:extLst>
  </p:cSld>
  <p:clrMapOvr>
    <a:masterClrMapping/>
  </p:clrMapOvr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D8274169-6F77-1AF8-4B32-79B3201680D0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C172A8E0-1C21-0347-0674-D2AE6464C87D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8D6D397-1F87-51F6-3AEA-B68E40B532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51F52B9-FF44-4B11-8CA9-1942402F5A4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E5D6763-EFC0-31BC-8E93-8AA63929EA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AE4D07-CEA5-3758-C25D-E6CE655C28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54C4BF5-ECC9-4382-8320-6FCA4AF72B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660039"/>
      </p:ext>
    </p:extLst>
  </p:cSld>
  <p:clrMapOvr>
    <a:masterClrMapping/>
  </p:clrMapOvr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12C9C-0598-3C37-29D1-0F07A05B5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1C4AC87-F6D5-4440-A92D-B2BB541103E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75C0D-74B3-4F5F-C810-08F07283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D2CC-454D-93B5-9AA9-25A6DEE9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A534EA4-49A8-47A0-A1CE-B1B3D9874E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0006425"/>
      </p:ext>
    </p:extLst>
  </p:cSld>
  <p:clrMapOvr>
    <a:masterClrMapping/>
  </p:clrMapOvr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24FD39F8-DF6B-3E35-AE91-67D368654CA8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5CE1C499-1835-3890-0E37-F3E0406EDDEC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550D9F1-957E-0E1D-BBF7-00A8447BDA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45AEC01-2AA8-4946-B1F0-C8F73D54164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1E58F5B-5F1F-B42B-B8F6-E9D42757FD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C66E962-9E9C-3632-78FA-48B4192A4F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D8E788A-88A3-47AD-A039-4CC3DF78A7C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4191509"/>
      </p:ext>
    </p:extLst>
  </p:cSld>
  <p:clrMapOvr>
    <a:masterClrMapping/>
  </p:clrMapOvr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23EDA-E574-BD38-9E4C-5AE5F427D3E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0431E34-FB59-4C32-A4CB-B15D14A8ADA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5BDA1-580D-71C2-A2FE-FE2C000FCC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141F1-7952-D761-DBA2-0FEF387083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9CA97CD-4A5D-4F47-BDA5-009BDBA0B9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28122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FE09384-9AB7-CF52-1C9D-22831134E0D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3632F39-5F75-FD47-AB26-EB03825E17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3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B5D701E-5482-9272-2272-831D3A9C7F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804B814-30FA-4846-BF1C-BADF135B82A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001847"/>
      </p:ext>
    </p:extLst>
  </p:cSld>
  <p:clrMapOvr>
    <a:masterClrMapping/>
  </p:clrMapOvr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007D4-690E-E8C2-AE7E-B9FCD96F2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AD82675-221D-421B-92F7-890ED2BF97A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F297A-AC61-060C-7A3F-1D35D7EB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21378-508C-7C64-987F-CB7B3C44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F28ECB6-56B0-415C-A807-3F40896B1F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3229772"/>
      </p:ext>
    </p:extLst>
  </p:cSld>
  <p:clrMapOvr>
    <a:masterClrMapping/>
  </p:clrMapOvr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F017F-5F04-E0E2-7B1C-7834B487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E5768CC-44EA-4992-B624-F6CE7A5FFD8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D9CC4-1946-C3B2-251E-6D8928996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9AFC0-87B6-B1FF-D4BB-C106E26C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E1EE403-0222-42FF-8E8E-EF445A92DA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2861250"/>
      </p:ext>
    </p:extLst>
  </p:cSld>
  <p:clrMapOvr>
    <a:masterClrMapping/>
  </p:clrMapOvr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129AA389-3A36-BCF0-4F77-1A4377A14B9E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2021A2EA-068E-3C9C-ECB0-21B9B5A480EF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75AC8F02-9923-80B0-CCD9-3781E0CAE8A0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3ED79545-4565-718A-90BD-0637CC3CA1C6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6D58692B-23F7-916F-EFAD-7D03977791B2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6A8208AC-35E0-10DA-7895-084AB0A19271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426690EB-8B56-C1FC-4147-06F151FED3E8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2B812BE1-E86E-866D-E046-64210DA3E620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223EDFCB-E2FD-4138-76DC-8BA1F00821D9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766ED189-130F-EADA-6E93-3A35EF109DF6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7FBC1371-6340-F917-9AC7-798D95E45A7C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89A3DEC-DA36-CD65-C7E9-EBED21AA5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FB5A95D-B5B3-407B-88A9-7286E3B1315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3C84C41-DCA8-2A32-1ACB-D3F0853E4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4CDDF8E-8B88-0AF6-0136-338F3691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1AB48C8-3CFB-4AFF-AF04-FF88C9F218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9047883"/>
      </p:ext>
    </p:extLst>
  </p:cSld>
  <p:clrMapOvr>
    <a:masterClrMapping/>
  </p:clrMapOvr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222F1-B98A-9E8C-E34B-51FDA36DD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757E34A-7D18-4D74-BF12-283A725B0DC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06537-B7C8-98F7-E1A8-A18160FB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9A3D5-C647-8E8B-A6B7-8A71F52C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1E52F01-F078-4D05-BDEC-6CB7B4C3B1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8860547"/>
      </p:ext>
    </p:extLst>
  </p:cSld>
  <p:clrMapOvr>
    <a:masterClrMapping/>
  </p:clrMapOvr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B5A00-3492-31D7-DA24-384414DC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4B0360C-99B7-41A8-9C59-544A1CDB470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773AC-0B34-568D-1EDC-DA30D446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E207-3763-9211-23A6-01E0E968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E117521-14E4-427B-A7D9-8E631F3CDB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2528067"/>
      </p:ext>
    </p:extLst>
  </p:cSld>
  <p:clrMapOvr>
    <a:masterClrMapping/>
  </p:clrMapOvr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F3E7A-5E5E-7706-1800-C18D40E5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722D509-24A7-47E5-9F01-6C32BE4F881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35BB6-77FF-CCE5-B7BC-4D8D12C76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EB57D-7630-5365-F187-EE5EAAC2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FB494B7-7EE6-43C9-A5ED-B0ACC773F1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4529287"/>
      </p:ext>
    </p:extLst>
  </p:cSld>
  <p:clrMapOvr>
    <a:masterClrMapping/>
  </p:clrMapOvr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3A4A0-149D-083E-8062-16598B6B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9CA39C9-755C-424D-BAD1-9972B0DE1F5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194AE-E799-C5D3-7628-F25A3488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08653-EBBA-100F-4CEC-8FA2A68A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CA9FD7A-0B8D-4B64-8C2B-E1699600CE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9354465"/>
      </p:ext>
    </p:extLst>
  </p:cSld>
  <p:clrMapOvr>
    <a:masterClrMapping/>
  </p:clrMapOvr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CD608-4833-213D-7F90-31A32A82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69A949A-BFE6-43A4-B378-8410418076D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C76F3-9162-679F-3FA9-5CB0920B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3F15B-5781-08DC-90B3-D4815CD90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8AF616A-677D-4826-BEE7-312211353B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8150816"/>
      </p:ext>
    </p:extLst>
  </p:cSld>
  <p:clrMapOvr>
    <a:masterClrMapping/>
  </p:clrMapOvr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2C72E-F57C-6155-4E28-DD37C6A0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E51CB3C-623F-426C-9E36-3FD4EF52223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7FE44-38EB-B048-6C53-16315905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19B1C-6DA8-3D73-BFAE-B9657549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59A274A-FA8F-4021-8547-963BF3C2EC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9729814"/>
      </p:ext>
    </p:extLst>
  </p:cSld>
  <p:clrMapOvr>
    <a:masterClrMapping/>
  </p:clrMapOvr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40A03-30EB-6EB6-D669-BCB3EEE4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3B07843-2D5B-4043-91AC-12EE49B4250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ACEA8-2247-65EE-EF22-6D5A783A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16C53-6246-5275-7575-18351080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0D354EB-EA3C-4728-8C60-CF8EC9E9C8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62911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7793" y="5059033"/>
            <a:ext cx="8694539" cy="1653678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7825" indent="0">
              <a:buNone/>
              <a:defRPr sz="1655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9039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22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450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DAB7EAB-362B-B45E-99A7-579FB05F74C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401AAA0-C9F1-45AF-0399-F3428D1DC0E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3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DF3F238-BFCC-1A2B-6DAA-786A12ED1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C19F4A7-AFC7-4C4E-AAEC-3F6401F4954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23753"/>
      </p:ext>
    </p:extLst>
  </p:cSld>
  <p:clrMapOvr>
    <a:masterClrMapping/>
  </p:clrMapOvr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9777F-7BA8-88AC-DE4D-5831E730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FB888BA-0BAF-4BE9-A1B1-C9B015D6D40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873D5-15FF-715F-D534-0F3F588A7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B76E4-A8AF-8548-E9A4-0FBBD006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DA7CD77-F758-4518-B3A7-F4A5166D7C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3561816"/>
      </p:ext>
    </p:extLst>
  </p:cSld>
  <p:clrMapOvr>
    <a:masterClrMapping/>
  </p:clrMapOvr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BA79B-5B04-F914-DD06-E3EDCAC6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03EB49A-69FD-42E6-B3C5-9809FA2B3AF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CE9AA-CEDC-35E1-6302-6F02376A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C78CD-7599-2EFE-DA71-5AF341F4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3695F2A-8E8C-4EB6-9E7F-B3E07CE949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3941559"/>
      </p:ext>
    </p:extLst>
  </p:cSld>
  <p:clrMapOvr>
    <a:masterClrMapping/>
  </p:clrMapOvr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BC32B99F-65DD-50B3-9C84-787DE9A77B5C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795BF4E2-3210-5F61-6B68-C4AEC1047D68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2502DA-3FD3-E5FC-5508-9ECAA38E29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25DFC41-DAB2-4934-BC31-EAD93FF33BC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3923A3-BEE3-1E21-016E-E85E57DDD2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31C104-5D0F-CFC4-838D-DFEE461E63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C7C3743-FED7-4A5E-8BE6-BD80F852FD9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2495281"/>
      </p:ext>
    </p:extLst>
  </p:cSld>
  <p:clrMapOvr>
    <a:masterClrMapping/>
  </p:clrMapOvr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068A8-FC4A-0E65-1A41-85E8D530B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40DCF93-DCC0-444A-B98B-18F46415F4E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94B47-B459-F88C-D209-DF66E976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A8F51-A766-41D3-44DF-75A31406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78D1D00-CE75-4701-825A-CCABC7200F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8004531"/>
      </p:ext>
    </p:extLst>
  </p:cSld>
  <p:clrMapOvr>
    <a:masterClrMapping/>
  </p:clrMapOvr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396A48CC-28F8-7B96-A59A-8BC1E504D45C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339C0425-C523-B2FF-C803-BEC9511AF571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5BE7C32-CC40-4506-350E-7B5F4450C9D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FFA61BD-81E3-45B7-BDBC-1CE3F18D6E2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2192839-7993-C392-F250-AEE2717340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2BDEA4C-5B0C-C6B4-2F05-9DE830A875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6305E06-2A62-4121-8E22-0097EC90F0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6173894"/>
      </p:ext>
    </p:extLst>
  </p:cSld>
  <p:clrMapOvr>
    <a:masterClrMapping/>
  </p:clrMapOvr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EA7B9-3BF6-781D-B534-8EEF59CE85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6F3C08E-18F4-426D-8D53-237692A7A9C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A1735-4C0E-E8B9-1DBE-5080B8E451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B5AD-7294-70B7-D0B0-0E4AAB2704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953A064-990B-4103-8A1D-6ACB9153D3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8269703"/>
      </p:ext>
    </p:extLst>
  </p:cSld>
  <p:clrMapOvr>
    <a:masterClrMapping/>
  </p:clrMapOvr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144C4-5983-75D8-0EC1-6C6FC05C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A753E20-4669-49C9-8177-5AAA211EABD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2E367-5C61-E06E-C85A-5161E016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CBAD-6534-F902-317D-C265D2F5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AFC24AC-2993-47FB-8E7E-0A4EF1D775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9859636"/>
      </p:ext>
    </p:extLst>
  </p:cSld>
  <p:clrMapOvr>
    <a:masterClrMapping/>
  </p:clrMapOvr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0F95D-B90C-FF98-B8EE-85DBB44B2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4A4E1DA-DA33-4155-89D9-8E22F36DA95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E8D4E-BEFB-26DC-C75F-C8E16E63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5E31B-F6F1-4F41-DBAC-F9DE4C84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711EF0B-1D7D-4C3E-B7F4-100153D236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356736"/>
      </p:ext>
    </p:extLst>
  </p:cSld>
  <p:clrMapOvr>
    <a:masterClrMapping/>
  </p:clrMapOvr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7D6B167C-2DF8-0100-EF38-785F1056AC2B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8DA0D664-6491-D45B-E4DD-B0FCCCCDE87F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A3897498-4D7B-FD09-2C3E-296C3BF9BC6E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5105DE58-CA5F-085A-6CDA-BDE4E7AB2715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98642027-871F-C8AB-1960-F307CEE1697F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F8CCCB8D-0207-7BD4-BD40-1DEA574EC085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1CB9374B-F368-FDA1-3C3A-FF435E321F50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D6EC5A7C-F730-7E71-F2F9-A7C16A0FFBF2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519E903B-47EB-8CB0-3716-B75ADBFD9000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B700975F-0ED1-C675-8452-E94364D6E3DC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543AD54B-15D7-E733-7F3B-900F83C2654D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C9A642D-4B9D-3551-E52A-2E8F4E01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A0BCAF8-0E37-4E3B-9A95-0B8FED0CBB2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F789B0B-7F3F-4D60-91B6-FAFBD7D7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9653133-6641-F316-C340-D3846AF0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10ABE76-8F84-4FC7-B2C6-8167A87722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4306886"/>
      </p:ext>
    </p:extLst>
  </p:cSld>
  <p:clrMapOvr>
    <a:masterClrMapping/>
  </p:clrMapOvr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CCC45-F396-E930-FC18-E45C04E0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35C3134-ABC5-4393-8C38-501B169E52C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87AFE-FD08-F36F-9803-5A65AD9B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9838F-D653-8CD7-E0F4-96CB845A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B70114E-12C5-40FE-B257-DFB158A6BC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495988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3238" y="1728788"/>
            <a:ext cx="4444000" cy="43830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28625" y="1728788"/>
            <a:ext cx="4444000" cy="43830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5B2AE93-657F-5FE2-2EA6-58940EA9BB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09D6BD-D22B-09D8-15BB-C447F8C0BA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3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6D8454B-8641-F759-19C8-C2FF3D1B0F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2CD8C4E-0E72-496D-8F57-8918454AC1C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060854"/>
      </p:ext>
    </p:extLst>
  </p:cSld>
  <p:clrMapOvr>
    <a:masterClrMapping/>
  </p:clrMapOvr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C7B1C-44A9-5CA9-A5C5-CB69474E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C12EDE3-F896-4D97-8B89-4B7E09BD32B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AAEFB-EF32-1FA7-683B-064F464E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7F754-8DC9-D7D2-A818-54814B72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3B50A2C-3446-4996-8838-9C508A5AE72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7073175"/>
      </p:ext>
    </p:extLst>
  </p:cSld>
  <p:clrMapOvr>
    <a:masterClrMapping/>
  </p:clrMapOvr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7F101-D37F-8224-ABB6-A1E77286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0F80877-9976-4486-AEE9-7B7768357AC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A76AB-08E2-19A6-1785-596EA715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E316A-373D-B5A4-506C-BFA6803C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B3A20E8-76C0-464D-A345-3AF7C44EA6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501365"/>
      </p:ext>
    </p:extLst>
  </p:cSld>
  <p:clrMapOvr>
    <a:masterClrMapping/>
  </p:clrMapOvr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39AE5D-E819-20B2-E1D5-E3610DF8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2480252-AFD8-4E95-A9E5-EEAE39FC25A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7C75BE-3EA2-8F62-6C58-6F7A8752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DA92E-BEBA-280E-99EE-2B32D353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6A42E3B-004E-41DF-A793-71BCD0E6ED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767365"/>
      </p:ext>
    </p:extLst>
  </p:cSld>
  <p:clrMapOvr>
    <a:masterClrMapping/>
  </p:clrMapOvr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97AD7-EA80-1351-3F90-022DBB961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0285EB6-4E06-4F91-B6C5-085E6985C16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6D1D6-1883-7C1A-4245-20BF75AC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C93B7-94A3-488E-2582-4210DDE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07BDC3D-E719-4DF5-9B54-1F1D325A73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0725509"/>
      </p:ext>
    </p:extLst>
  </p:cSld>
  <p:clrMapOvr>
    <a:masterClrMapping/>
  </p:clrMapOvr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C23F2-2C6E-98EA-5CCF-DCDD2AA9F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6BC86C9-C4AC-4155-8536-494D3BC7A60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69DF4-585C-AB2D-4078-92217215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FE617-8A27-E29F-F57E-9C8E5920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32B0FAF-87DA-4A26-B9BB-1EC0D5824D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3320822"/>
      </p:ext>
    </p:extLst>
  </p:cSld>
  <p:clrMapOvr>
    <a:masterClrMapping/>
  </p:clrMapOvr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0B71A-234D-D827-B22B-B851AABA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68267D2-B1AC-45F0-84E8-697C63CE960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8762A-5432-C312-FD43-D093D23A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5F1F1-539F-A6B6-B76F-46852E56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148459F-11C3-4479-8767-435BCF25C0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601322"/>
      </p:ext>
    </p:extLst>
  </p:cSld>
  <p:clrMapOvr>
    <a:masterClrMapping/>
  </p:clrMapOvr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9B623-4A11-D2F1-5EB1-C603DDF9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84B6D23-B3B7-49B9-B83E-09CF366D9EB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52AA4-5F27-126F-5F7E-59893795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AA2C2-DD4B-C835-B321-8E296AD8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41B8439-C1F0-45D8-8504-A62D4A5AFE3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6828629"/>
      </p:ext>
    </p:extLst>
  </p:cSld>
  <p:clrMapOvr>
    <a:masterClrMapping/>
  </p:clrMapOvr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F5E03-8270-146A-8748-92568C585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32A66E7-747B-497F-9CB9-E8C9101E72F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EDE1F-3FAD-8EEF-499B-AFBA1EA45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77504-6280-D5BB-E91C-4433D571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1ECE953-4C2D-4770-B009-B735960FE6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9802989"/>
      </p:ext>
    </p:extLst>
  </p:cSld>
  <p:clrMapOvr>
    <a:masterClrMapping/>
  </p:clrMapOvr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948A1132-4201-26F4-EF73-A6340C100FB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B1E40DB5-9366-2C25-3DA9-F245725B50F4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47A40C7-1B5C-0C1B-354A-6CE151498B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1B17EA0-9F05-4CCF-9698-35E79105F6F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525D4DC-12B5-9206-03A5-79A7436193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F4A891-7CAC-F091-CA13-577A66099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295207E-9D6A-4DA9-99FC-23A0795FB9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202340"/>
      </p:ext>
    </p:extLst>
  </p:cSld>
  <p:clrMapOvr>
    <a:masterClrMapping/>
  </p:clrMapOvr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D7197-95C9-B972-CD9A-44089E9F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9B9CBFD-BD76-4B65-9892-69BFFD1DA9F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2E0DC-A2A3-71CD-76BD-B201E5D6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5B0DD-6120-BB21-99A7-9ABB2C16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F86C001-BC46-4EFF-A3AB-217E24B63C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648459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4356" y="1853171"/>
            <a:ext cx="4264576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4356" y="2761381"/>
            <a:ext cx="4264576" cy="406157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40F416A-1A77-9987-F830-BB934AB0CD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6168801-7431-9ACB-485F-A8B20F1209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3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3246FE4-4DB0-0A76-2466-F7E070C8D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042B7C8-5551-493E-87EA-7C5CFD4BCCF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471099"/>
      </p:ext>
    </p:extLst>
  </p:cSld>
  <p:clrMapOvr>
    <a:masterClrMapping/>
  </p:clrMapOvr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6FF9E55E-B16B-0552-F8BE-5990E4689B06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079C953-4636-A7CA-02C8-A1E421CCD6BA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5291AE-FE15-566C-75E0-CB454E8465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16327F5-D7EC-4EB5-9B78-D60A975EA05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0F75E21-D5B0-F151-AB12-DC4B48C14D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F6D8392-BC43-583F-246E-ADFA61F1EB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4CD89D1-1DC9-4032-833A-F06A481CA7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4313511"/>
      </p:ext>
    </p:extLst>
  </p:cSld>
  <p:clrMapOvr>
    <a:masterClrMapping/>
  </p:clrMapOvr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56DD5-F42B-6CC2-2989-15739410D0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D034948-6D0A-49A4-ABDC-8CA243F23C3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A1C53-D140-A5D9-8B63-39C6DA2A87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CA70-7478-36AB-D8D3-5DA2645DAA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5594669-4132-468A-8BA5-C99BB6F990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600438"/>
      </p:ext>
    </p:extLst>
  </p:cSld>
  <p:clrMapOvr>
    <a:masterClrMapping/>
  </p:clrMapOvr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FFE5-E7E5-A1E7-91F3-D5B42A1B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8BFDC5A-FB34-4C4D-9D94-C1432C421AE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161FE-0A05-5D79-A575-8210BF57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6F725-26FA-B052-081C-F60F0171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E69E1ED-E651-49E8-8273-7B39B6AA17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8403762"/>
      </p:ext>
    </p:extLst>
  </p:cSld>
  <p:clrMapOvr>
    <a:masterClrMapping/>
  </p:clrMapOvr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30FF-A9A5-BF2C-1EEC-07EC7CAB6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2DEDAD4-8C55-4B53-BD78-B824B79A344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06AB0-A670-45FF-2612-CAA39E70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1A8B-3F3A-D6B6-2768-932B0BB4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7FE1B07-8468-47A6-AB9B-DFC7D71C28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6124786"/>
      </p:ext>
    </p:extLst>
  </p:cSld>
  <p:clrMapOvr>
    <a:masterClrMapping/>
  </p:clrMapOvr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30A3483D-034E-EA81-DB26-A9313CB085F6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C14FAC41-0849-5E79-C2C8-39DA3EA81978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282C0F84-B999-4C61-F24D-BFF170AEA242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AF8066FD-3CDA-239E-50B2-0AC741190308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0D49413A-4122-58EF-C627-33E772014E2D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1E8B3081-084C-C402-52F1-7AB6386BF7DF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B271F6C2-F495-D1F3-0B62-213C26653E93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CC5A047C-A560-F6AE-5CE3-86116143CECE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F19146F4-14AE-A919-E946-462E93B2CFAF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05755412-AC01-ECFD-63E3-D9CE88AC75B4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6A684CB2-248D-A3B6-F065-16EB06ABC79E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B700ECF-DC3F-95BD-5CBE-526F5C4A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A69795D-05E8-4682-8184-CD2B089131C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B984854-5EEE-8762-0EB2-3082A411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FEE443A-7143-CACE-9FA1-BDF9AC07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460AAB9-E3D0-4542-96C5-7E02BD6C1B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84603"/>
      </p:ext>
    </p:extLst>
  </p:cSld>
  <p:clrMapOvr>
    <a:masterClrMapping/>
  </p:clrMapOvr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8D18E-105A-9993-B227-031557C84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FE193E1-E82D-4F5E-B3F1-DEAA4E94445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21ECB-3BDA-9432-DC4D-FDD8E5FF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1A84D-DD49-1D13-BE06-2D3E4CBD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D52800F-E6CC-4E3C-8B80-F4D964320D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990360"/>
      </p:ext>
    </p:extLst>
  </p:cSld>
  <p:clrMapOvr>
    <a:masterClrMapping/>
  </p:clrMapOvr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3D3A-7C59-A0BA-F435-6C3E6DAC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100EF4C-6658-4F46-B1B4-CC3E37B0D4C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F222D-FA12-9136-F184-44B9C20D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80E07-3A6C-4654-7FAE-01930D62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ED41D27-F745-4C39-90C1-D232F396C0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2270951"/>
      </p:ext>
    </p:extLst>
  </p:cSld>
  <p:clrMapOvr>
    <a:masterClrMapping/>
  </p:clrMapOvr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38FEF-9549-2028-ACA0-1B4B398F8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2FDEF57-E41E-417B-8CDB-83B10D48D9D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51FB-9FCC-EB8A-703B-BB7F5DB48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88791-98E5-6D64-F664-A786C077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45D1E3F-E5C2-484D-8F6F-14B7B1741A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4394834"/>
      </p:ext>
    </p:extLst>
  </p:cSld>
  <p:clrMapOvr>
    <a:masterClrMapping/>
  </p:clrMapOvr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1747D-01B0-DC71-632A-3DF52703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0E86712-20E8-4EC9-A2EB-9EF37953390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D3D36-8FEA-C5A9-BD75-3A07BD19B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79217-49DE-5376-C6C1-638DFACB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BBAB7FA-99BE-4404-948A-B599984D90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1806254"/>
      </p:ext>
    </p:extLst>
  </p:cSld>
  <p:clrMapOvr>
    <a:masterClrMapping/>
  </p:clrMapOvr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5E811-8065-BB06-AA99-9345BC6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C08DE3B-5FE6-47A3-861E-C4889C508FF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2F2B5-1E0C-8A23-E41E-FB427173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BB755-2123-F124-298D-DA50A9FE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C2DD54F-1907-4580-BEBA-6577A9DB76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099450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D8ACC82-7C5F-FA66-A72D-2A10B3A1E7B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B31981-038E-81E7-1518-BB9DF741EF2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3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2CBC7C1-9576-A414-E70B-A9AE160CF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F6E5BDA-C0F7-4E33-95C5-7CAA282BC0C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666671"/>
      </p:ext>
    </p:extLst>
  </p:cSld>
  <p:clrMapOvr>
    <a:masterClrMapping/>
  </p:clrMapOvr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23893-CC51-B75B-A21E-2E10E54F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4456E5A-8A0F-4663-A8B9-1608FE99A49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4B4352-7CFD-B38C-FE54-F6881889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DB22A-943B-D16D-B808-CA7499D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6FA041E-2168-4092-A7BE-D91B4513C6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4892899"/>
      </p:ext>
    </p:extLst>
  </p:cSld>
  <p:clrMapOvr>
    <a:masterClrMapping/>
  </p:clrMapOvr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D6333-E40B-2A61-FE25-8B2971DCF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D47845B-87BE-4B75-A2A9-41C21888F34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7F722-1E93-FA28-CE78-5626045F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84F39-CB9E-5E50-016E-E5DCF83D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640E6EA-ABB3-4F13-8CD6-14C8F8E8972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3357479"/>
      </p:ext>
    </p:extLst>
  </p:cSld>
  <p:clrMapOvr>
    <a:masterClrMapping/>
  </p:clrMapOvr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59A59-B0D0-2698-948D-9B9459DE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8F40B50-9E07-4CF1-AF46-FA35767B2BF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8A4BF-850A-6058-B66F-75142021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43DE2-89AF-BE3D-E6AF-99AB312B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BEE9EF1-B8C0-4FF4-91C5-981D577396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772214"/>
      </p:ext>
    </p:extLst>
  </p:cSld>
  <p:clrMapOvr>
    <a:masterClrMapping/>
  </p:clrMapOvr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5F2D8-C73C-3342-ADBB-EAD7D78D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116F2C6-3D64-468C-857C-18F9865321B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A23E-07B3-3C98-8984-C1ED10EB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BAD56-AB70-56BB-A255-327FC5455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F591D09-D663-4598-B629-F50F712599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4167692"/>
      </p:ext>
    </p:extLst>
  </p:cSld>
  <p:clrMapOvr>
    <a:masterClrMapping/>
  </p:clrMapOvr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1CE8DA02-6725-4C59-8CE9-943DD0DF2326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61548B79-7A09-D8E6-CD6B-90016CA16070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6E8AA6-03EC-B313-B22C-F3C9E49827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E95E4A6-BD7C-4B58-B5D5-0474C0B79CD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6800C9B-2704-B3E7-78E5-B72DEDCDDA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F0B384-EB1C-F6EB-FEB9-3FC3CEA5B9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F2E27DC-6704-4124-880D-CA07C7FB41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89942"/>
      </p:ext>
    </p:extLst>
  </p:cSld>
  <p:clrMapOvr>
    <a:masterClrMapping/>
  </p:clrMapOvr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B1766-915F-15F1-9B85-583EB6E9C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5BC3083-C50E-440E-8A12-FCD9DAC9AEE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56952-5791-3197-E74B-BDABE7E1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F5E61-E241-66AA-D2DF-25FD79F4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E303F47-18CC-4F43-9FE9-90F93946D6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388392"/>
      </p:ext>
    </p:extLst>
  </p:cSld>
  <p:clrMapOvr>
    <a:masterClrMapping/>
  </p:clrMapOvr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B561EE11-B58D-F986-8678-E777CF0ED55B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81658D40-0DF9-2E6F-A3C0-3E666E4E216A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DD177A9-DC83-0512-8CDF-AC6F406A79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7914AEC-F442-4941-961B-F94A10F89A1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89B0790-F44E-437B-9FAF-AC6C49E32E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87BC3CA-D37E-6F85-D9FC-46625DA59D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7242383-AC87-478A-A822-DEA77027D72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9356198"/>
      </p:ext>
    </p:extLst>
  </p:cSld>
  <p:clrMapOvr>
    <a:masterClrMapping/>
  </p:clrMapOvr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5B365-391B-3919-3FED-996932B5F7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98E7838-F4F1-4D47-8519-30FC29B6E90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01B0F-027F-3D34-394A-8EE40424EF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D3688-A47B-284B-FD7B-CBE32BFE82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D49EF4E-9811-4BC5-A5CC-B5C4A72BFD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664887"/>
      </p:ext>
    </p:extLst>
  </p:cSld>
  <p:clrMapOvr>
    <a:masterClrMapping/>
  </p:clrMapOvr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2F5E1-E032-ACF4-C254-AD328DA03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EE0792E-F391-4A60-A108-6FA4E56F207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5548D-3812-4BD0-10FF-F7B44092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A5D28-579A-EDD5-B074-B430945D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4FB6572-4FA8-427D-9209-1534C79CAF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4816229"/>
      </p:ext>
    </p:extLst>
  </p:cSld>
  <p:clrMapOvr>
    <a:masterClrMapping/>
  </p:clrMapOvr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65B8C-6187-B160-D6DB-1FBD4103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13926AF-A9AA-441F-ACEB-EE71E54C9D5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75C83-36DD-787F-F681-9C4E8035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1EB23-F51A-21DF-C1CE-44B9D8DB7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ED44230-B0C2-4283-9D81-CE327AD4A4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6864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C70B891-3781-2413-3535-D2D0D30D47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BF131C2-F62B-9826-F9F0-0CBF59D0020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3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0DD57D6-2D83-180A-B649-D9C883D55D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9C64AEB-4F25-44E6-A939-AF867F54D04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97263"/>
      </p:ext>
    </p:extLst>
  </p:cSld>
  <p:clrMapOvr>
    <a:masterClrMapping/>
  </p:clrMapOvr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6E0A3FA0-EFDD-8E8E-AA2F-F6948BE005B9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72F358D7-488D-C263-F44A-FF42DA1C43B5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1A0AA39F-3B00-047A-E9B3-7C46CF91B9C4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6EF7EE40-73B2-8FB8-F9E9-31E8AFDDF9AE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36F90180-C979-465D-05BE-973D5A0EF10E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04321515-1B86-3561-CB69-0D66D8436CF9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DF51029D-1924-C5A8-7204-8A1F090AEC0E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A646F5AC-C6AD-7965-4495-34C0B6230A62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BF09B23E-79C9-8C93-8D3F-168A6F62DEA2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00415B9E-C34B-EB05-4D45-5C203A285A68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B1931A2F-E14B-80B1-7D47-8B8DDB6ED33B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820A38D-8388-180D-191C-FAA843BD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EB0CCC8-2131-494A-8BEC-F005E914BB9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ACD4676-A1A5-AAA9-B8BA-0A78C4EC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25A4BCE-D637-A514-5A35-A1DEC05F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8CDEEE2-CB53-4ED4-A458-7399933934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8238040"/>
      </p:ext>
    </p:extLst>
  </p:cSld>
  <p:clrMapOvr>
    <a:masterClrMapping/>
  </p:clrMapOvr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31840-4F39-5116-1F59-DD4FA5FDF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84F56BF-2139-4003-A8C5-1A5EAD9F350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FFEE9-3D6B-3A93-3888-D78ED309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06F1A-781D-57DC-27C7-F1321442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E6E1DB9-49CF-4472-9738-AF193B3E6C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0690415"/>
      </p:ext>
    </p:extLst>
  </p:cSld>
  <p:clrMapOvr>
    <a:masterClrMapping/>
  </p:clrMapOvr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11EA2-7275-3FDE-ECE8-DCF0CAFA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B6AC261-F846-41ED-89BE-EF8EE983ED0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57D0-E220-B3B0-5320-57B2CF16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6BD06-F2A2-A118-36B6-9C126BE9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F3D917A-3A77-46DC-976D-2AAA105D4A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1472472"/>
      </p:ext>
    </p:extLst>
  </p:cSld>
  <p:clrMapOvr>
    <a:masterClrMapping/>
  </p:clrMapOvr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1652E-8DCE-41D2-45D3-50248623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87E1C7A-B032-4D46-99A8-9FC828DA53B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63FAD-BDF0-6EC5-5BAC-DD3DB942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A7F1D-6CFE-B64A-685E-ECFB37C8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2E591A7-268C-4A5A-891A-413324A015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0404405"/>
      </p:ext>
    </p:extLst>
  </p:cSld>
  <p:clrMapOvr>
    <a:masterClrMapping/>
  </p:clrMapOvr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64F89C-0EEF-DBCC-AD64-46D4EAD4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00B9CC6-C99A-447D-9EA7-B23074D2E23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C73C9-4ED3-5264-54A0-05ED07E4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11EABA-CA4B-CB1D-9C81-3B7D7B1C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147666C-9295-4465-AD50-A576E2836E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8088890"/>
      </p:ext>
    </p:extLst>
  </p:cSld>
  <p:clrMapOvr>
    <a:masterClrMapping/>
  </p:clrMapOvr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57DF7-403E-8FAE-CC58-3A7EC041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F7F80AF-1F2E-4C6C-BF5F-AB1D4468E3E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08BD3-141B-EEEF-530F-AA5902097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D7AAE-8D4F-84DC-28D1-8425F529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B45B4E4-6E50-4031-8200-BC843E6420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8349407"/>
      </p:ext>
    </p:extLst>
  </p:cSld>
  <p:clrMapOvr>
    <a:masterClrMapping/>
  </p:clrMapOvr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5DFD1-D59E-DBAC-B209-CD73FFFA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DE5A49E-ADDB-4925-A229-CFD32A0F898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1F455-8AF9-8AE3-BF4D-3EDA4657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C9D65-0345-B2B2-CB24-4FEA07B1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0201563-3611-4E8C-AE28-72C18C9C0D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3026047"/>
      </p:ext>
    </p:extLst>
  </p:cSld>
  <p:clrMapOvr>
    <a:masterClrMapping/>
  </p:clrMapOvr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78982-58CC-A079-066C-74434701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5113E43-B58C-435D-9F6E-F9820D1EDBD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42A21-5235-220B-2274-FF324EEE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28457-84D2-3CD1-12D6-41C3E374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A58B9F6-2BE1-4972-A1C5-87C110EDB4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7094957"/>
      </p:ext>
    </p:extLst>
  </p:cSld>
  <p:clrMapOvr>
    <a:masterClrMapping/>
  </p:clrMapOvr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8D746-0D51-451B-6E9F-D43EF3116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A66ACB3-DEEF-4A1F-B57C-CF5860A6BC2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9C726-6369-41C7-6960-5FDCF788C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5592E-6410-7604-FC3C-EBFCD584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DAAE817-D721-49B8-8115-D0D318311E6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0631369"/>
      </p:ext>
    </p:extLst>
  </p:cSld>
  <p:clrMapOvr>
    <a:masterClrMapping/>
  </p:clrMapOvr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8C149-2991-7C0D-DA7C-CFBD23A8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A4306B4-CAB4-4926-A63B-FEE83090B0D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3D3AD-32CC-D852-D489-AEFC6F3E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94B79-2725-7781-17B8-982C8F57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0560DCC-AF6E-4C45-82E4-1016B70DB1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613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05278" y="301625"/>
            <a:ext cx="2267347" cy="58102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70600" cy="58102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30AAE40-FAA7-7886-718F-4DF97EDC1C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6E5F085-1001-9CB7-DEB9-61424194B44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6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9BF74FE-42BA-4801-996A-D524578F7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3CED7FC-64E1-4546-9A75-61028C06FBB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2727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5"/>
            </a:lvl3pPr>
            <a:lvl4pPr>
              <a:defRPr sz="1655"/>
            </a:lvl4pPr>
            <a:lvl5pPr>
              <a:defRPr sz="1655"/>
            </a:lvl5pPr>
            <a:lvl6pPr>
              <a:defRPr sz="1655"/>
            </a:lvl6pPr>
            <a:lvl7pPr>
              <a:defRPr sz="1655"/>
            </a:lvl7pPr>
            <a:lvl8pPr>
              <a:defRPr sz="1655"/>
            </a:lvl8pPr>
            <a:lvl9pPr>
              <a:defRPr sz="165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987A27-5C81-5931-0969-15BD22026E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C03C11-C6E6-B181-A017-CE91A110B7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3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1DC4209-432A-1944-33E4-E3D4EA0C49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69A7823-61E1-4DD9-A4A1-FA8812FCCD0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17348"/>
      </p:ext>
    </p:extLst>
  </p:cSld>
  <p:clrMapOvr>
    <a:masterClrMapping/>
  </p:clrMapOvr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E10C03A6-0404-4A17-EA91-D95B51624BE4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1D7DAF42-AF25-727C-9283-D615F4CCDC1C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2D6DB0F-9A84-5DFF-3CA9-6CEDB8F9FF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5CEEAAA-F434-4ABF-802B-F1CFC1EDB7C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A28C74-0A0E-18DD-AC41-B22629A163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7B40A4-1F6E-A829-9623-DD78F6AF06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40B512A-B436-4746-A9DC-C9200B19D54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8934122"/>
      </p:ext>
    </p:extLst>
  </p:cSld>
  <p:clrMapOvr>
    <a:masterClrMapping/>
  </p:clrMapOvr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7BE41-1D7E-71A8-00AA-16E522F1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E3A3657-AFB2-4F72-8690-0ED2FEC4032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35E29-F785-A253-C99F-AEFF80D9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6E39D-2620-3B7B-A289-3A49ABA9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4EAFE0A-994C-498F-8E74-D960EC275D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5268462"/>
      </p:ext>
    </p:extLst>
  </p:cSld>
  <p:clrMapOvr>
    <a:masterClrMapping/>
  </p:clrMapOvr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B5F92775-4FA5-2C2C-6461-5F7F2D5F01AE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E2153E4F-F678-21E8-221F-620C7ED700A1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2B2867-5C41-03AD-DB79-2B5C62CC61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4E15285-8162-4878-AC16-AE1F7691FD4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73AACF-E539-630E-2ED3-A95C87B50B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DF394E-E395-A301-A43E-CECA70A55A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48C0DB8-615E-45FA-9C2B-2671DE7D2D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2568703"/>
      </p:ext>
    </p:extLst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7D81D-27A9-731F-0EBD-6633F1F0C3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C08DAEF-3EE0-44C9-ACCC-82FE83373A4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C4F8A-6632-E8BB-2481-F7848DA514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D0FDF-533D-39E4-3A02-9768F75989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6D409C3-5EB2-43DE-9D1F-876634D6B0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5015732"/>
      </p:ext>
    </p:extLst>
  </p:cSld>
  <p:clrMapOvr>
    <a:masterClrMapping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AA797-E482-CA08-AAFB-7C0D3C0F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5F312B4-042C-4964-A17E-61281989E00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D992A-E4BD-71A7-EFB8-FAC0ECF85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08FFD-F251-C9EC-23DE-CD482494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C63B707-95BD-4702-AE3A-69DA9A1239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730391"/>
      </p:ext>
    </p:extLst>
  </p:cSld>
  <p:clrMapOvr>
    <a:masterClrMapping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0A5D5-5586-F51D-BB60-AEE0982D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C546C8B-62EC-4865-8476-88D5B5C6CBD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F5DB0-3296-61FD-6A79-9AA4089C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F98B3-ABA8-1813-96BB-A65D86D9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FFF0972-BF52-4F2D-BF4F-987F26CCAF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0147717"/>
      </p:ext>
    </p:extLst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DCD3BD0B-A161-FC15-2D91-D7110E36BE2D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E1E06794-6217-C0AC-5CA0-8D3517659C8B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AE54721F-B873-241A-768E-40ADBC9C78CA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326E19FA-FFF1-E203-D366-766C7F9BE68F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5FA09EAA-7A2A-80A6-31D0-10395A85DF26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5764E9EC-A073-1E09-8689-36BEFB5FCB54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D89C5459-E4F9-748E-7A09-BD0D80081985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B87D859-C48A-D3D1-27CA-E72271B243BC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BEF025CE-8452-569D-01F9-584CBAEA5AA6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4F647442-76E4-1791-48F8-9E3AAC1A22B2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7BB1F377-9261-1864-C2C6-CAC875187589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E39CB54-F149-7270-1808-71E792E72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F32ACB2-0857-426C-82D4-56F7E3F181F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6B447DD-E046-9011-FD9A-DB33ACD6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3D2E9EB-873D-4F0F-081B-846B53DE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A224659-EEF7-47C0-BA4D-D4FEE7B45B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2002992"/>
      </p:ext>
    </p:extLst>
  </p:cSld>
  <p:clrMapOvr>
    <a:masterClrMapping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262BD-9D4B-F562-C53C-B5F7CB4B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8E53455-E1E7-4730-819C-8A2C4BECBE6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B94BA-303A-C087-A522-9F8FE0C9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D0C69-A032-AA63-FA00-62956E39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5559482-E8DE-45AA-B1DF-A1A50F415D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6206402"/>
      </p:ext>
    </p:extLst>
  </p:cSld>
  <p:clrMapOvr>
    <a:masterClrMapping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88423-1C25-E3A9-004B-B5D9E256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074F9F3-5532-4731-8306-737459EF5DA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9BAF4-5121-E266-145B-559C9867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0C822-42CB-2164-1969-6D40A359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1C5255C-7F6B-4A65-8EF6-31DDBD4C6E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189858"/>
      </p:ext>
    </p:extLst>
  </p:cSld>
  <p:clrMapOvr>
    <a:masterClrMapping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761CB-1F50-57E5-D3AA-90C6762AA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D3E0F20-2EB4-42F1-9971-A7DE294CE7E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BE86C-91E6-E574-5D19-C947AA23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0A182-A6A2-BDF0-AE7B-32919ED5D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5CCE1FD-24C9-415D-B099-BC88ED4E7C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50943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 marL="0" indent="0">
              <a:buNone/>
              <a:defRPr sz="2645"/>
            </a:lvl1pPr>
            <a:lvl2pPr marL="377825" indent="0">
              <a:buNone/>
              <a:defRPr sz="2315"/>
            </a:lvl2pPr>
            <a:lvl3pPr marL="756285" indent="0">
              <a:buNone/>
              <a:defRPr sz="1985"/>
            </a:lvl3pPr>
            <a:lvl4pPr marL="1134110" indent="0">
              <a:buNone/>
              <a:defRPr sz="1655"/>
            </a:lvl4pPr>
            <a:lvl5pPr marL="1511935" indent="0">
              <a:buNone/>
              <a:defRPr sz="1655"/>
            </a:lvl5pPr>
            <a:lvl6pPr marL="1890395" indent="0">
              <a:buNone/>
              <a:defRPr sz="1655"/>
            </a:lvl6pPr>
            <a:lvl7pPr marL="2268220" indent="0">
              <a:buNone/>
              <a:defRPr sz="1655"/>
            </a:lvl7pPr>
            <a:lvl8pPr marL="2646045" indent="0">
              <a:buNone/>
              <a:defRPr sz="1655"/>
            </a:lvl8pPr>
            <a:lvl9pPr marL="3024505" indent="0">
              <a:buNone/>
              <a:defRPr sz="1655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C3A2BD-DC53-5348-DDBC-CB3DDA5FF22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83B587-4228-11E5-33B7-5D4352AE4F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3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60946C2-6BE8-EB7B-D90B-DFF929A0F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180F9A2-D195-4515-B9E5-9BD5318D641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183198"/>
      </p:ext>
    </p:extLst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D4525-D7BA-33E2-F576-531540C8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5621B09-934A-4AC1-AC49-04673E2DAF2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7CA2C-4A0B-3C9B-888B-080CA2EC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CFAF6-4CA1-C9F6-6657-1BA4E757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C39CC58-6D78-48A9-97A1-B9294AAE2A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201362"/>
      </p:ext>
    </p:extLst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3C77C5-3B74-D234-BC5C-F8503306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DF85D46-E894-4C03-9EE8-160FC56399D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83F44-37C9-CF63-163D-E6EAC228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F74B2-4438-F9FA-61F6-D21AC743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0EE7EEA-5D27-45F7-9B9E-679FD70EF6F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9286589"/>
      </p:ext>
    </p:extLst>
  </p:cSld>
  <p:clrMapOvr>
    <a:masterClrMapping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0936D-EBE7-5C77-2319-B79FADFE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7FB6D5D-E5D6-4F90-B9D2-14AC340A211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5B71E-3902-3971-C166-89FDBC5E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30D09-D3A1-9CCC-C7C0-983FFD4C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AB94D8B-D0EA-4D9A-B555-B7EEE5867E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493240"/>
      </p:ext>
    </p:extLst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4E078-B8EB-3D58-A494-9B924E92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888773A-50AE-4F1F-B70E-21C53F2490D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6BC72-3578-FFD9-0200-408798382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D6B06-2C80-30EC-88C9-FCA8A724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40BDE63-38AF-4216-9A06-947691CEFA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13280"/>
      </p:ext>
    </p:extLst>
  </p:cSld>
  <p:clrMapOvr>
    <a:masterClrMapping/>
  </p:clrMapOvr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D5438-9D1F-DC63-F037-9F32158B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A8296B7-98C7-4EAC-9AB0-03AFE61E4EA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A26E8-A296-1EE8-5AE4-53D4C01E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F1335-3BB5-6038-774C-F4481FD4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6EFD5F9-9F85-41D2-B6C8-1A6FF7EBF67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239041"/>
      </p:ext>
    </p:extLst>
  </p:cSld>
  <p:clrMapOvr>
    <a:masterClrMapping/>
  </p:clrMapOvr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6E8A3-1D68-2210-CFA5-FFC6804D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61428DE-6A8C-4F59-A761-A06AC739C35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0C0BC-ED5D-84AF-57FE-7589AF37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3EF94-E7E7-0E36-11F2-E6691412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34BEC22-A724-4E96-93FF-828845DDDB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959993"/>
      </p:ext>
    </p:extLst>
  </p:cSld>
  <p:clrMapOvr>
    <a:masterClrMapping/>
  </p:clrMapOvr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815D26EC-8B6A-344B-068B-7A549B67919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88DDF7B5-E0CD-DDAB-D8B6-6A7CC63A91DC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0919F9-7DEF-E244-8C1A-58CC13F002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575D0DC-87FB-4EC8-A6A9-50E937AD8A5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8666FFF-CC29-9F4A-601E-F6E67537F7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9EB8E1A-FCBE-AAFA-2485-B069E3729D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DC5D844-48DA-46A5-A59E-3FA430F417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0174788"/>
      </p:ext>
    </p:extLst>
  </p:cSld>
  <p:clrMapOvr>
    <a:masterClrMapping/>
  </p:clrMapOvr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8B82B-2D6D-FE86-6A7F-F85C7A0F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543C5EA-D25E-478D-A680-EC50D0F544D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DB86B-D073-07CC-037A-9A6B77BF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3A16-46A7-E790-61E5-6E62D34E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7EF3E88-328D-46D5-A468-DCD5864CDF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1720539"/>
      </p:ext>
    </p:extLst>
  </p:cSld>
  <p:clrMapOvr>
    <a:masterClrMapping/>
  </p:clrMapOvr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A31F05A3-29C2-49C4-FBD0-7E23AB7A7A70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26D415DE-0D57-C8E7-D4E3-3BDAF3DB50BD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0681C77-0032-776E-1E72-CE1F3E630E4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50BE9C3-7136-44E5-AE15-7F31AD91AB2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873DF9-E808-C158-E6B5-C463F051451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CB88C4-062B-57BC-BCB2-99CBBE550D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31F40D0-B971-4BA6-BE5A-0DD559FA20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0817960"/>
      </p:ext>
    </p:extLst>
  </p:cSld>
  <p:clrMapOvr>
    <a:masterClrMapping/>
  </p:clrMapOvr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8840C-36A9-A69C-6A6B-56F62BDB04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1DE2DA8-EA1C-4CF8-859A-17ACE6C4FCB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54ACA-66BC-2ADC-17F1-AFB045CD39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4A04C-8890-63E8-A81E-2A97C2C139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79B7A49-45CC-47E2-B735-820A86BABF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584918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89CD56A-525A-ACEC-9936-DD6F3EB925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F0FDC2A-2D2C-CF43-4FC7-5FBE843CB6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3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A7D332F-9126-949F-5C0D-234ED6CD10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050B5E7-5736-487A-A9EE-934DAFDF273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971286"/>
      </p:ext>
    </p:extLst>
  </p:cSld>
  <p:clrMapOvr>
    <a:masterClrMapping/>
  </p:clrMapOvr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820E9-7C01-9610-6D38-D03E6172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B1FEF83-FD9D-41DC-9AEC-DB8DC32C1EB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3DDB7-4503-717E-EF6C-CAF5470E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DC26-39F9-C126-5A06-846C4F2E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E342F34-6528-46DE-83F0-3CA7B41D18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7437449"/>
      </p:ext>
    </p:extLst>
  </p:cSld>
  <p:clrMapOvr>
    <a:masterClrMapping/>
  </p:clrMapOvr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A9E89-63A8-BDEE-F144-8A72B405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872B9E2-343F-4AA1-8930-744C45940E4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506C-4B06-964B-BFB6-6DEF97B8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FCD06-9741-310C-CA3F-ECF9B632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C79307B-82EB-405B-BB58-A6E96013D3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2792825"/>
      </p:ext>
    </p:extLst>
  </p:cSld>
  <p:clrMapOvr>
    <a:masterClrMapping/>
  </p:clrMapOvr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9333"/>
            <a:ext cx="10080625" cy="7569008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 anchor="ctr">
            <a:noAutofit/>
          </a:bodyPr>
          <a:lstStyle>
            <a:lvl1pPr algn="r">
              <a:defRPr sz="485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9DED-7116-441B-A0DF-F992E77604B5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616"/>
      </p:ext>
    </p:extLst>
  </p:cSld>
  <p:clrMapOvr>
    <a:masterClrMapping/>
  </p:clrMapOvr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0C5-5541-430E-99A8-78E4E676FFB6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81146"/>
      </p:ext>
    </p:extLst>
  </p:cSld>
  <p:clrMapOvr>
    <a:masterClrMapping/>
  </p:clrMapOvr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 anchor="ctr"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51DF7-B517-4A34-B334-EDDDC558C397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187422"/>
      </p:ext>
    </p:extLst>
  </p:cSld>
  <p:clrMapOvr>
    <a:masterClrMapping/>
  </p:clrMapOvr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2F0A-A2EE-4F7E-B069-111E4459EB83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08868"/>
      </p:ext>
    </p:extLst>
  </p:cSld>
  <p:clrMapOvr>
    <a:masterClrMapping/>
  </p:clrMapOvr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97F7A-1362-41D5-8176-78E6544A0C39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726"/>
      </p:ext>
    </p:extLst>
  </p:cSld>
  <p:clrMapOvr>
    <a:masterClrMapping/>
  </p:clrMapOvr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D6AC9-C91B-41F0-A54D-0045A783293D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94613"/>
      </p:ext>
    </p:extLst>
  </p:cSld>
  <p:clrMapOvr>
    <a:masterClrMapping/>
  </p:clrMapOvr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6D182-882D-42BD-ABCD-288C7FEE4331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85729"/>
      </p:ext>
    </p:extLst>
  </p:cSld>
  <p:clrMapOvr>
    <a:masterClrMapping/>
  </p:clrMapOvr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442F-5C83-46DB-AA07-F3D54F35D450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471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05278" y="301625"/>
            <a:ext cx="2267347" cy="58102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70600" cy="58102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32311B9-6541-59A7-4F08-AB1A39731D0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DC33BF5-D64E-C4F6-4BF9-952E0AB223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3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725F9B0-47E5-FBF7-A6BE-B71727162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CF684D4-7948-408C-9E7A-4DB447565FE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68576"/>
      </p:ext>
    </p:extLst>
  </p:cSld>
  <p:clrMapOvr>
    <a:masterClrMapping/>
  </p:clrMapOvr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604-B7F7-4C3D-A324-B0ACF3C73506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09323"/>
      </p:ext>
    </p:extLst>
  </p:cSld>
  <p:clrMapOvr>
    <a:masterClrMapping/>
  </p:clrMapOvr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84DC-2974-46BE-B453-8C9BE47C97D5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29068"/>
      </p:ext>
    </p:extLst>
  </p:cSld>
  <p:clrMapOvr>
    <a:masterClrMapping/>
  </p:clrMapOvr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6146-A22E-46BB-9695-B52DB1332B17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8031" y="871246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52945" y="3181894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984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4409382"/>
      </p:ext>
    </p:extLst>
  </p:cSld>
  <p:clrMapOvr>
    <a:masterClrMapping/>
  </p:clrMapOvr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9CA-9846-45FF-98E9-141CFFE3E3E4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62603"/>
      </p:ext>
    </p:extLst>
  </p:cSld>
  <p:clrMapOvr>
    <a:masterClrMapping/>
  </p:clrMapOvr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87AB-DA9E-4D3B-A3E5-2538A8970EF1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48031" y="871246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52945" y="3181894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2122373"/>
      </p:ext>
    </p:extLst>
  </p:cSld>
  <p:clrMapOvr>
    <a:masterClrMapping/>
  </p:clrMapOvr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7338C-0163-4341-B646-736093F497CE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46959"/>
      </p:ext>
    </p:extLst>
  </p:cSld>
  <p:clrMapOvr>
    <a:masterClrMapping/>
  </p:clrMapOvr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081AA-4B36-43ED-93DF-772BC41D56D4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66336"/>
      </p:ext>
    </p:extLst>
  </p:cSld>
  <p:clrMapOvr>
    <a:masterClrMapping/>
  </p:clrMapOvr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D2DBD-725E-4A4D-92BC-5A958102AA5E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60344"/>
      </p:ext>
    </p:extLst>
  </p:cSld>
  <p:clrMapOvr>
    <a:masterClrMapping/>
  </p:clrMapOvr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9333"/>
            <a:ext cx="10080625" cy="7569008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 anchor="ctr"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9DED-7116-441B-A0DF-F992E77604B5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09934"/>
      </p:ext>
    </p:extLst>
  </p:cSld>
  <p:clrMapOvr>
    <a:masterClrMapping/>
  </p:clrMapOvr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0C5-5541-430E-99A8-78E4E676FFB6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704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63452F36-FC8D-6781-F3B5-5CEBE718DDA5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0B03BAF2-8036-9A87-179D-BED4B20C3791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E1C3179E-18D3-0481-11E9-2B6166039141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43D1A184-7081-E91D-0296-8B8165C5BE5A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A9D7F7C2-942D-F428-858C-6A9A46AAC678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1048F611-1B7F-1B82-8D17-FBB5A3D8AE24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0214DFA2-0D0A-3892-9303-B32DC194039C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861C1545-8943-7471-2577-C93FA6925121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093A4012-AA87-2274-5FCC-8E77F71BFC40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C86A1D04-800F-A2A4-0AB0-DB22F588FA06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9E374B11-8E5D-DAA9-408B-8AA9AD740268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485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53B4C9C-BDC3-AE65-D7AB-3586B0896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71E401F-44B9-4FA2-BBE9-51F7E39041B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8B2B2DA-4C2A-FC9A-9BA7-49C178C1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2BF162C-B2C6-ECEE-5527-C77123A4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39D3131-C328-4C1B-A248-B483BDDCEE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1188048"/>
      </p:ext>
    </p:extLst>
  </p:cSld>
  <p:clrMapOvr>
    <a:masterClrMapping/>
  </p:clrMapOvr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 anchor="ctr"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51DF7-B517-4A34-B334-EDDDC558C39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57441"/>
      </p:ext>
    </p:extLst>
  </p:cSld>
  <p:clrMapOvr>
    <a:masterClrMapping/>
  </p:clrMapOvr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2F0A-A2EE-4F7E-B069-111E4459EB83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238531"/>
      </p:ext>
    </p:extLst>
  </p:cSld>
  <p:clrMapOvr>
    <a:masterClrMapping/>
  </p:clrMapOvr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97F7A-1362-41D5-8176-78E6544A0C3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995170"/>
      </p:ext>
    </p:extLst>
  </p:cSld>
  <p:clrMapOvr>
    <a:masterClrMapping/>
  </p:clrMapOvr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D6AC9-C91B-41F0-A54D-0045A783293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65135"/>
      </p:ext>
    </p:extLst>
  </p:cSld>
  <p:clrMapOvr>
    <a:masterClrMapping/>
  </p:clrMapOvr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6D182-882D-42BD-ABCD-288C7FEE4331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95954"/>
      </p:ext>
    </p:extLst>
  </p:cSld>
  <p:clrMapOvr>
    <a:masterClrMapping/>
  </p:clrMapOvr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442F-5C83-46DB-AA07-F3D54F35D45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42889"/>
      </p:ext>
    </p:extLst>
  </p:cSld>
  <p:clrMapOvr>
    <a:masterClrMapping/>
  </p:clrMapOvr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604-B7F7-4C3D-A324-B0ACF3C73506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557064"/>
      </p:ext>
    </p:extLst>
  </p:cSld>
  <p:clrMapOvr>
    <a:masterClrMapping/>
  </p:clrMapOvr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84DC-2974-46BE-B453-8C9BE47C97D5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348263"/>
      </p:ext>
    </p:extLst>
  </p:cSld>
  <p:clrMapOvr>
    <a:masterClrMapping/>
  </p:clrMapOvr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6146-A22E-46BB-9695-B52DB1332B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8031" y="871246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52945" y="3181894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0072120"/>
      </p:ext>
    </p:extLst>
  </p:cSld>
  <p:clrMapOvr>
    <a:masterClrMapping/>
  </p:clrMapOvr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9CA-9846-45FF-98E9-141CFFE3E3E4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801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56D22-945B-042D-6E21-49BB7FF21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1DD2580-65A9-45EC-9867-CBB63A1246B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4BF3E-78B8-F077-5FA0-598C80CE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EF1FA-3F24-D0D7-FB4E-A0D88F26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9FBE9A9-5DE8-4546-8470-B66E7108C7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1094022"/>
      </p:ext>
    </p:extLst>
  </p:cSld>
  <p:clrMapOvr>
    <a:masterClrMapping/>
  </p:clrMapOvr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87AB-DA9E-4D3B-A3E5-2538A8970EF1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8031" y="871246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52945" y="3181894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5156908"/>
      </p:ext>
    </p:extLst>
  </p:cSld>
  <p:clrMapOvr>
    <a:masterClrMapping/>
  </p:clrMapOvr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7338C-0163-4341-B646-736093F497C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57134"/>
      </p:ext>
    </p:extLst>
  </p:cSld>
  <p:clrMapOvr>
    <a:masterClrMapping/>
  </p:clrMapOvr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081AA-4B36-43ED-93DF-772BC41D56D4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54001"/>
      </p:ext>
    </p:extLst>
  </p:cSld>
  <p:clrMapOvr>
    <a:masterClrMapping/>
  </p:clrMapOvr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D2DBD-725E-4A4D-92BC-5A958102AA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275345"/>
      </p:ext>
    </p:extLst>
  </p:cSld>
  <p:clrMapOvr>
    <a:masterClrMapping/>
  </p:clrMapOvr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9333"/>
            <a:ext cx="10080625" cy="7569008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 anchor="ctr"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9DED-7116-441B-A0DF-F992E77604B5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98776"/>
      </p:ext>
    </p:extLst>
  </p:cSld>
  <p:clrMapOvr>
    <a:masterClrMapping/>
  </p:clrMapOvr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0C5-5541-430E-99A8-78E4E676FFB6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169467"/>
      </p:ext>
    </p:extLst>
  </p:cSld>
  <p:clrMapOvr>
    <a:masterClrMapping/>
  </p:clrMapOvr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 anchor="ctr"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51DF7-B517-4A34-B334-EDDDC558C39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298395"/>
      </p:ext>
    </p:extLst>
  </p:cSld>
  <p:clrMapOvr>
    <a:masterClrMapping/>
  </p:clrMapOvr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2F0A-A2EE-4F7E-B069-111E4459EB83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192478"/>
      </p:ext>
    </p:extLst>
  </p:cSld>
  <p:clrMapOvr>
    <a:masterClrMapping/>
  </p:clrMapOvr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97F7A-1362-41D5-8176-78E6544A0C3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192472"/>
      </p:ext>
    </p:extLst>
  </p:cSld>
  <p:clrMapOvr>
    <a:masterClrMapping/>
  </p:clrMapOvr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D6AC9-C91B-41F0-A54D-0045A783293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65830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FBE29-8B20-12CE-F2DD-4FC9DC7A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624B123-7FB3-4BC6-9D40-568E8F26F65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7B4BF-C3E7-3E3F-BC6B-9366B186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E573F-023A-5F5D-738F-1D52BA5A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C1EC45F-6DA2-41EB-BBB1-6D82B6DF05B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960020"/>
      </p:ext>
    </p:extLst>
  </p:cSld>
  <p:clrMapOvr>
    <a:masterClrMapping/>
  </p:clrMapOvr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6D182-882D-42BD-ABCD-288C7FEE4331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490374"/>
      </p:ext>
    </p:extLst>
  </p:cSld>
  <p:clrMapOvr>
    <a:masterClrMapping/>
  </p:clrMapOvr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442F-5C83-46DB-AA07-F3D54F35D45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895125"/>
      </p:ext>
    </p:extLst>
  </p:cSld>
  <p:clrMapOvr>
    <a:masterClrMapping/>
  </p:clrMapOvr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604-B7F7-4C3D-A324-B0ACF3C73506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7452"/>
      </p:ext>
    </p:extLst>
  </p:cSld>
  <p:clrMapOvr>
    <a:masterClrMapping/>
  </p:clrMapOvr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84DC-2974-46BE-B453-8C9BE47C97D5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377979"/>
      </p:ext>
    </p:extLst>
  </p:cSld>
  <p:clrMapOvr>
    <a:masterClrMapping/>
  </p:clrMapOvr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6146-A22E-46BB-9695-B52DB1332B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8031" y="871246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52945" y="3181894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2006136"/>
      </p:ext>
    </p:extLst>
  </p:cSld>
  <p:clrMapOvr>
    <a:masterClrMapping/>
  </p:clrMapOvr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9CA-9846-45FF-98E9-141CFFE3E3E4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132199"/>
      </p:ext>
    </p:extLst>
  </p:cSld>
  <p:clrMapOvr>
    <a:masterClrMapping/>
  </p:clrMapOvr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87AB-DA9E-4D3B-A3E5-2538A8970EF1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8031" y="871246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52945" y="3181894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0540360"/>
      </p:ext>
    </p:extLst>
  </p:cSld>
  <p:clrMapOvr>
    <a:masterClrMapping/>
  </p:clrMapOvr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7338C-0163-4341-B646-736093F497C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61329"/>
      </p:ext>
    </p:extLst>
  </p:cSld>
  <p:clrMapOvr>
    <a:masterClrMapping/>
  </p:clrMapOvr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081AA-4B36-43ED-93DF-772BC41D56D4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53950"/>
      </p:ext>
    </p:extLst>
  </p:cSld>
  <p:clrMapOvr>
    <a:masterClrMapping/>
  </p:clrMapOvr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D2DBD-725E-4A4D-92BC-5A958102AA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6669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C0593-3B9C-9586-B79C-7A03E26B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2D256BF-45C9-4C0D-A5A4-08FF2E97406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8B3D0-7DE7-C6F2-A250-93560A47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15E44-F1FB-58C8-24E2-F2DC3E9F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7A8ECF8-3457-458C-8F87-C0BB972AF3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6566375"/>
      </p:ext>
    </p:extLst>
  </p:cSld>
  <p:clrMapOvr>
    <a:masterClrMapping/>
  </p:clrMapOvr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9333"/>
            <a:ext cx="10080625" cy="7569008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 anchor="ctr"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9DED-7116-441B-A0DF-F992E77604B5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40178"/>
      </p:ext>
    </p:extLst>
  </p:cSld>
  <p:clrMapOvr>
    <a:masterClrMapping/>
  </p:clrMapOvr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0C5-5541-430E-99A8-78E4E676FFB6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11647"/>
      </p:ext>
    </p:extLst>
  </p:cSld>
  <p:clrMapOvr>
    <a:masterClrMapping/>
  </p:clrMapOvr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 anchor="ctr"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51DF7-B517-4A34-B334-EDDDC558C39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39289"/>
      </p:ext>
    </p:extLst>
  </p:cSld>
  <p:clrMapOvr>
    <a:masterClrMapping/>
  </p:clrMapOvr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2F0A-A2EE-4F7E-B069-111E4459EB83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55232"/>
      </p:ext>
    </p:extLst>
  </p:cSld>
  <p:clrMapOvr>
    <a:masterClrMapping/>
  </p:clrMapOvr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97F7A-1362-41D5-8176-78E6544A0C3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32041"/>
      </p:ext>
    </p:extLst>
  </p:cSld>
  <p:clrMapOvr>
    <a:masterClrMapping/>
  </p:clrMapOvr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D6AC9-C91B-41F0-A54D-0045A783293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4585"/>
      </p:ext>
    </p:extLst>
  </p:cSld>
  <p:clrMapOvr>
    <a:masterClrMapping/>
  </p:clrMapOvr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6D182-882D-42BD-ABCD-288C7FEE4331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102592"/>
      </p:ext>
    </p:extLst>
  </p:cSld>
  <p:clrMapOvr>
    <a:masterClrMapping/>
  </p:clrMapOvr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442F-5C83-46DB-AA07-F3D54F35D45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42470"/>
      </p:ext>
    </p:extLst>
  </p:cSld>
  <p:clrMapOvr>
    <a:masterClrMapping/>
  </p:clrMapOvr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604-B7F7-4C3D-A324-B0ACF3C73506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6522"/>
      </p:ext>
    </p:extLst>
  </p:cSld>
  <p:clrMapOvr>
    <a:masterClrMapping/>
  </p:clrMapOvr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84DC-2974-46BE-B453-8C9BE47C97D5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973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B21AE6-7537-8F1C-6D6B-E1A626C2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238DCFC-C723-4156-8F2E-8BC13FA15A0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4EFF9-7AB8-43C1-6CE6-4DF88DD8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35989-72E9-BDF8-86D9-B703CE30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7962AF0-EFB0-4F1D-A51D-50A1B23CFD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874654"/>
      </p:ext>
    </p:extLst>
  </p:cSld>
  <p:clrMapOvr>
    <a:masterClrMapping/>
  </p:clrMapOvr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6146-A22E-46BB-9695-B52DB1332B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8031" y="871246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52945" y="3181894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5221239"/>
      </p:ext>
    </p:extLst>
  </p:cSld>
  <p:clrMapOvr>
    <a:masterClrMapping/>
  </p:clrMapOvr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9CA-9846-45FF-98E9-141CFFE3E3E4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675123"/>
      </p:ext>
    </p:extLst>
  </p:cSld>
  <p:clrMapOvr>
    <a:masterClrMapping/>
  </p:clrMapOvr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87AB-DA9E-4D3B-A3E5-2538A8970EF1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8031" y="871246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52945" y="3181894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8330540"/>
      </p:ext>
    </p:extLst>
  </p:cSld>
  <p:clrMapOvr>
    <a:masterClrMapping/>
  </p:clrMapOvr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7338C-0163-4341-B646-736093F497C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067591"/>
      </p:ext>
    </p:extLst>
  </p:cSld>
  <p:clrMapOvr>
    <a:masterClrMapping/>
  </p:clrMapOvr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081AA-4B36-43ED-93DF-772BC41D56D4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72423"/>
      </p:ext>
    </p:extLst>
  </p:cSld>
  <p:clrMapOvr>
    <a:masterClrMapping/>
  </p:clrMapOvr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D2DBD-725E-4A4D-92BC-5A958102AA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9712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5CE868-7D85-FBD8-33E4-7C04CF7D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7C4641C-5768-4273-BAD8-4B31E17530A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A0F23-C7F7-66D8-F77E-574C493C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AD2A6-8683-1412-52A2-4AAE4106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C2F01C9-AC91-4D90-91F6-D60D62FBADE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0535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5"/>
            </a:lvl1pPr>
            <a:lvl2pPr marL="377825" indent="0" algn="ctr">
              <a:buNone/>
              <a:defRPr sz="1655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90395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4505" indent="0" algn="ctr">
              <a:buNone/>
              <a:defRPr sz="1325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242152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BFF4F-2542-7BBE-DB2B-257DDE48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0EDEB78-BA86-4FB2-93CD-52730A404E5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6C7DC-F8DA-738B-91B3-E2839D48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4574-3920-6048-62F9-93C65C95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D65C056-DA5A-45A3-93F3-2725EE2568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619107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4FF08-2756-C56E-6DB3-45610F3F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1826B8A-B333-4CEA-9613-4FF1799D7D0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606A9-D9CE-FBBB-4AD5-E16AE2881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99D95-FA71-10B1-3C76-B4423DDD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1BAEB7F-5ACE-4158-8484-3352A08464E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995103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54A2F-F185-53C2-C206-0A62257C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F784A3A-C0BE-46EA-9A9B-FC6767B3F2F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48BA8-5933-F0CB-960E-90C53296A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38FA6-4614-6B8B-A9AB-A2C24ED0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6D231A0-C77B-4BF9-B08F-15DD12B962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994540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DFC33-091C-8A4E-BA74-042DBE08E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AB36687-E3A9-407F-8CD8-66E87F85EAA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4FDAF-0F38-83EE-D533-B7135170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C423E-07D1-6267-6D55-D0343655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4BA2076-BEBF-4CE2-BC50-A7E7034E377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49966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C9D07F2F-7EED-7AFB-7785-F37E28DD70CA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D27D2519-A9A1-E259-0E55-3FBD838AF091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770378-7899-5566-09AF-CAC2C7FA9F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6EBB6BC-FAEF-4A1C-B66B-6F2BF974D3B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B6DA110-CF53-6DC0-E7B9-397FE90C13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E899120-3A5F-16C2-C47B-181F21F5E8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B8D0AE4-49EF-4F92-A8B1-DE9C605320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67744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CBC1D-19F8-9184-E10B-0F57AB13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B311D04-CA44-43E2-BC3B-8E0BDC08A87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ACADB-B15B-58A9-9435-A7DCF84D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C22C8-82EA-438F-04B4-471A623E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6007B5B-EF3B-4648-9CB7-81CF41A592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857082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E6AE2011-FD3B-C787-E01C-E974D2EC8A9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9B229A39-B240-2257-8334-82DE574FBBB0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BC25476-03DC-508C-6167-2E200FB7D81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06E8236-3AAF-48C2-B1F5-59C4E2428B6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E71FF4-627A-6E2A-A1BC-E5AE79D360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5DCAC6-B9A9-3D90-2FB7-5061E14859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F4AD13C-FCDC-496D-885F-D094BE6460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0887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9D3A6-1AAC-EE9C-810E-39D68FDD52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B01BD61-EDBE-494E-B3BF-936FCEB2DD4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5A925-659C-4BE4-1A8E-566538C330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BCD47-C216-C8D2-F7B3-E91049F925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DC79E05-D46F-421A-85F4-0CD2917E58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491067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DCC88-4A2B-A304-0C28-BEA1109E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FACED5B-7565-4029-8259-03F2E78D48D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C447A-2339-E122-3FC0-667E5EAF9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0C470-49CC-3B8A-DD98-6EE511DB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80DECAB-6487-439B-AED2-E7FD9D5956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377250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9E34-CA57-78ED-4B64-42E3EAA2A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C5F7C9B-6B18-44EF-92E1-784DAAF7B0E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CAD9D-9FA0-5A65-9647-CC3605BF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5E202-65D6-F39F-D1E4-6DB6B68B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940B908-57E8-47D4-A317-E4690D1866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8659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1448948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28AF1275-B709-F3EB-8450-5241698C249A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BB193354-0D5C-51A2-85B0-15824D54C716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09420E61-E22E-7C43-18C1-3663E348612C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1D2E6614-A834-853C-991F-C9BB7E0CCDE8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0B61505C-7A86-7E05-2EF2-C059591D1C80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126EF096-48A7-CD99-65C5-8C9E49DE83C2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5653001D-A0C4-3AB8-EF40-62E1DEFF712D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6638AB09-42F7-C58F-C878-F130E522311B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78B1A195-F6D3-B08A-EECB-BCF8EB57AADC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FAE42D4F-9CF4-A361-364D-1934023490EB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F421B14E-50B4-0447-3726-2FAA0256AE17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485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758D2BF-3F2B-C1DC-7530-BAA506F2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5243219-0DA5-4E4E-998A-DD8B418FB97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AC1C3A8-FA1B-E597-6E9E-FA2CBC5C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C48EBF9-2D32-15DE-D71C-ECE862C7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B97DA94-CE69-4521-8BD8-2CD123C2D3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98292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3BDB-2672-6419-23B0-234BB5D8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310AC3F-38AE-4BBD-9FEA-B8CAE07C515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EA9F8-F658-727D-9B54-1BFD2179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DBFF6-EDDE-1884-73C6-15A78D02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403D5A2-F892-4C1A-8F3C-66032FFF44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752481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0826B-69E5-9C69-F057-B2390995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805594D-BBF6-4FC2-8460-A90A516BF28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3C12F-AD4E-C57A-04AE-F4C6E37C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BEB62-6E03-5F14-0B1A-91EAA3F1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B2B2A3A-6FB7-4AF0-928E-27218B905B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074748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30367-E6E1-DB64-EEEB-99A80BD1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E9B029A-A621-4C4C-845B-E6725BEA357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5E524-3ECF-0E69-68C9-40992114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04A8E-57E7-A608-C8E3-14A51786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236F8F0-64BE-4528-B10B-95EEEB4E83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764905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9A6B0C-F15E-229F-B7B4-08304C12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5A4677C-72AA-4283-B3B9-DF88F40B949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864FDA-FAC7-48DA-7EC2-2562A820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5C477-F3F8-0769-E10E-6B33591F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BBEFBA8-00CD-4F7A-816B-6809801774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7517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10921-F10B-A115-9667-80604657D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E64486E-D667-4AC0-9D32-7D7AD529885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A8779-FE38-9E79-9BB8-7264D819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52050-BBC6-2AD0-96D0-A278BF38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D9608A6-F938-441D-91CD-BA80003FDF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993777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3AD6B8-ABD3-671E-1D8B-5C0CDC3B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5BBF010-8494-410B-873B-8189FF29DD1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AA35A-3433-34A0-BE98-0F4FE3315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4F50D-5066-ACE7-D2EC-D423DDB7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BAFE1F8-DF6F-4E51-8EE7-FA80608EC8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46325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97D35-A764-1168-6F88-3BACCB00A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5F45A5B-F315-4D65-97A5-C562EFD5EA9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25DC8-89A5-BF27-8635-ECD7C4FD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6C1AE-DE17-5CC0-9B51-71492533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F81AAFA-763E-4977-8F54-EFDAAC8592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722326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25B2E-04C9-1820-9F76-69C5B21B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CAD45EE-CEF4-4EE4-BF6E-A2F7E0064E8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6F4A6-4359-F272-4393-4416097D0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44CC-FBF9-009B-12F7-A853C1B7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74457EC-1B07-478F-8E07-67FAC51A33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407111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A3E7C-4DCA-19BA-E1FC-C48C71C8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6EE4758-E32F-4507-8E3D-C18D256AEE3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DD68-6E3F-52B9-8321-1B06DC9E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09045-0D23-3914-BE5A-9979843B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DD6AC0C-E206-4118-9CEE-87E7D74B68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3044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7793" y="5059033"/>
            <a:ext cx="8694539" cy="1653678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7825" indent="0">
              <a:buNone/>
              <a:defRPr sz="1655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9039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22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450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9376605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8B3AE2DE-ED6E-B0DC-79C1-A5D72E7A9614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F7F863CE-6880-735E-8F2B-1C825F2B0508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5321DC-34EC-8D03-5A29-23D00811D5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C3E8428-EE63-4714-B1CC-F76DDDBC8B6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2D1B53-2380-1690-FBA9-1118DAEBDD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87F527-22EC-F2B1-1209-BE741B7B0D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C62B799-43EF-48BB-8E9B-182528F14D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24930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7CEC-3A17-F4C7-A99D-AA4771E4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929C2DF-94D1-4FE6-A716-E69125B98B1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3B0B2-5DB0-D1A8-1CF8-F3D9AF82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7B41-6CE1-13F4-1714-B3A38C496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D27B823-711B-4619-8482-2D308D4FF9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947494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4066CE91-A612-BAD7-027B-645ED85BE7EC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AF5F2164-2EC4-EC81-AC1F-AC8082558A21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58B21A8-9AF6-C734-2B39-DBBB318668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15EC6C4-74FE-494D-907A-206FFFCA28F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B6DA812-E701-5290-3834-6CC1477C70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166C7A-3C50-6AC2-1C62-99AF89607D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6A60DC1-A557-4F63-9CCF-EAFA3D897C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073165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92EF-B1EF-E321-768D-43FCC3E414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297EB40-9946-402B-A50C-C5A76251674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0DFE4-440C-27B0-ABAA-10FF66D52D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56036-EC1C-07A5-E9F9-264A66EF3F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1CFEA46-11B0-416C-B9BD-38EB0FEC0D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71214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332D4-3CD7-2D71-F7BA-4D94A30D9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31B3905-67E7-41AC-9604-D2B8FE627A9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403B1-212D-2B52-E6B6-F38C1823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BE094-3B62-0A2C-4CEE-8395DF12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6B2D58C-D70C-4456-A1A7-84CDB9CE2D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770314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2AFD9-8ACA-88B0-1E54-BBD849C1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AC45605-8123-4E6C-BA24-6CE17F28AF4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30414-56D2-F083-B0CB-5BA07922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5735-1CF6-0692-ED40-63AC9AE5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557F4AF-FA5A-4938-A206-9F8E360216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36379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364D4014-EC54-0C87-372C-1F5B84384ABE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191D66FC-9E8C-2E22-C744-B200F0DC6268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8B6A912D-8D01-A41C-9932-DFF6526C53F9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7643B309-6FDA-2F61-EC11-27EAD3399B9D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9201092D-04C6-4968-3616-75D095579CCE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B05E1A99-01C8-9980-7FAB-14FCA8AE6103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98C9EBBF-D5A2-F94F-94A3-C41B472346BF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59832118-D356-4232-09C2-D6F5520A3A15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A4ABBBAA-D084-142A-33B1-F45EA0C89AB9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B03D86E0-C165-DA97-CE3D-BA0B824A9C17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5561C54B-8B91-CD6E-FA29-44BE644DA699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485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9CA71D0-B1CB-6021-D489-BC3821197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CE1A305-85AE-4357-ABF2-0B8834D1783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7AD3DE4-FCE3-B707-9E96-7ECDDD06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C9518AD-BA4E-88B0-8D2F-BE0E12A2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1B69141-4174-41B8-9A3A-E249DFD76E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14080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A53C1-58E2-AE6B-F8E8-74DD0AAC6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44917CE-B30F-47D7-8B58-94FFDF68A62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076F8-09C0-9AD4-8101-64B3B5C5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7B151-B914-45E7-CABE-E133B49D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19DC0EF-468E-4510-92F5-2A9749C08B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8296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0AE75-84D4-2BD9-DF71-5C0D32443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4C80D94-ADF9-4C2C-8242-4FF3F17DBF3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FB029-FF93-7E34-0DB9-C2A47A21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1019-221B-DB57-24DB-B21976E0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734D1F7-4B0F-4582-B4B7-A40AE2F402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691165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D4A42-AF40-4EC2-28DB-0E49919D7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1D4EF19-DCB6-4F62-88D6-2DCB8959A4E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79562-C0B1-0ADF-17E7-92CA3CC2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0CDE6-723C-4702-AECD-5C3F40C4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D5C3E1A-C2E0-4750-B40F-7AF27102F7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1576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67288" y="1944688"/>
            <a:ext cx="2257393" cy="43830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16820" y="1944688"/>
            <a:ext cx="2257393" cy="43830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596862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3A8FAB-002E-2AA7-1170-6A92AFA7B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5869EAF-AE03-40BF-B244-D9F69F30536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09F58-0D32-26A4-DCAF-811AC40D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BF464-DCE3-CA22-0B3E-E5882D5F1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D59DBD7-A1BE-4EE4-BB00-0D6EDBBF23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68825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C7069-8579-B2BE-D3B5-D9DC972D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03D8D8A-0C8A-4963-B71D-C26FDE2F1DD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CA672-ABF1-B11E-7D48-6DB59175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37FC0-4740-BCB4-2341-0787AEF5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308FDAE-58DE-476C-A073-40D3A1454B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0333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58C96-642B-F7D9-E79D-DE3DB7CB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F1C5286-9A01-454C-809A-4FE3CB844E5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ECAE4-AAC8-DD83-C19B-65A4F170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6C826-5498-6708-9CB9-5A2D9832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FD60466-F6DB-4264-B14A-DF001E8291C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894166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3B7A8-C19C-F08C-3E95-D7872BDE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4544459-F5C9-4F16-B4B6-88F4E7F7CB9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19B17-A8EB-AEED-456A-12916E4D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364A3-3AA9-ACFA-AE07-6E95AEA6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AE441DD-48D5-4174-91A5-152D8BFE7C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425560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07F13-AF38-9DEC-525E-75363B46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3F80054-3D03-46AE-A3C5-9B513730461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3D762-6072-2C2F-13FB-9DD6EA31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2D2B0-F065-C777-7E5B-5C943B21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27CBDF7-E163-4369-83BB-C99C7C52BF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782817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847BF-9BCF-6384-1B51-C8C11D6F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242F224-20FE-4A9F-912F-D0E023A9852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AA0AF-A084-B555-08F6-AE3A8532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E8F22-23AD-B299-0531-ED9FCD2F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7F102EC-6166-4464-94C6-1B5E16CA9D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033644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221EFD7E-E591-131C-BCE9-909A9420F06A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0337672F-0460-F8CA-66D4-7049D6FF1748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919ECBF-409E-BCE0-EF3D-D6B08037A8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1D7D4D8-8352-4AEF-B2D2-D0B5AD7B606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E82001-836E-10FB-5164-B6255D8CFF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56390FB-8146-B351-14E0-E620B90C43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D6C7E8E-6CE6-40F6-B45C-6B7EC0FE36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857960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A2A3B-C76B-0E3E-25A5-35EBD931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8BC156C-BB6D-4527-AF6C-FC260377FC9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DEA72-B128-3A96-B99F-753FDA23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C609F-199D-29D2-711E-7D5E06F6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F2E163E-CB0B-405E-8253-0DE43C5B207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173201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4D698536-E00E-0739-7EBE-53678EF023C3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2E2E1BB4-A567-EF19-922A-AFE99C6436B5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4ACBBB2-BE14-60B3-5DD8-525F57D6E1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08AD9D1-043F-4E1F-A39F-AB94ED809B0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780485E-A262-FE71-6D74-ADCF7AB53E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C3B080-2F97-FF6A-4DE2-78476C357D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3631D12-4D16-4ABC-950D-05FC60838D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453808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3275E-E9AF-F136-8B78-42C1A0FFD9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C337359-DCCF-446E-8059-F527EE7CE1B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E0DA5-A859-9A7F-C40A-0880513E44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DC9E4-20EB-0805-25B6-AAEA484A69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F15EE50-CBF1-4484-A943-92FDE96D18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9362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4356" y="1853171"/>
            <a:ext cx="4264576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4356" y="2761381"/>
            <a:ext cx="4264576" cy="406157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0108851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C4FCF-8DE1-3E2A-2CC8-38A4E70C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476204E-D840-4002-AA7B-67649EEF3C0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5B71D-D38A-CCE0-BEAC-06C14C70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12FF6-B893-5B43-15AF-4B5E55E4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0D108A7-05B5-48DC-B144-9914020B3A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75938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BA021-8420-B3CD-8A29-64FC4C826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C304090-D726-4DDD-8420-3ABDE3B4BF6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B012-ABB5-8F43-3F38-99D3230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4D8CB-EDBD-1419-7028-BF26055B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1967BAD-25C1-4C9F-8B40-682DB91D3B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059311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46653261-7B65-94CE-F23C-ACC29AE6C6E0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2D1693B4-32B7-1339-9856-EFC2E20FEC14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9FFC2E51-B3AB-C9C0-6901-537D94C1F34B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C8EF58EF-33FB-EB09-240F-99012EEFAAD7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456D3AC0-95CA-C798-0BBC-BA58B35261DC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A3C8C91B-9B1E-D87C-A55F-958450064A1A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C3C8340A-17CC-1774-6CD2-AC5CD89CC6AD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C6018D0-32FF-5017-17B7-966F65CD8190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6BC7C429-E4B8-7D64-29DE-2194ED24273E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61B37C0D-A1A6-4282-75CB-25E7E2AA5348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D1C916B9-C111-58F8-007C-E73212A3DF54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485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3A9CD19-F190-654C-7214-9CE4E9411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EDC6CA2-6FD4-4EDC-8700-C108F8A12A0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5C5309-9DC1-3E18-28A3-185C4096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F76A47D-21D7-0F53-43E2-F6C9E51C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1441288-D10E-4434-9D4F-BCB5615D2E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619859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81568-EED8-D823-FB20-877EFAFEB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5042964-3519-4871-ABB1-A7879C0113A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C08EB-AD5C-1741-6E32-CE4040DAB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751A3-47D4-368A-D742-501930AE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8E5E286-6D07-42A0-B28E-A341EC4DFB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611238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98BD2-929E-462E-3FA7-D3C57746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579E04F-9592-433C-8301-7E44A94882B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BBD9E-5133-8797-BC6C-2063183F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0BAEF-1FEC-3F5E-8F27-4F2A406C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02C0373-9562-49CC-BD99-F86C2329155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87111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AEA97-9D4C-699B-2EF7-A1D663F3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A60717C-41E4-488B-9453-91562EEDB7B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7C944-6746-AEFA-B63F-902AE496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A97FC-C32B-A346-733D-6E202D4A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9AE940F-91F0-46D6-9F37-95390A611E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87731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6A0CC1-65FE-683E-C9BE-C6F2E3A8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EE6CA37-2F74-447D-94A3-0A94918597C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44B56E-33B0-5895-A506-AFC65F2D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DB646-AFB6-F01A-4C7E-60F5F7C4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EA2EBD9-7653-4345-8E2F-EEB9D7D30A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640148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E8B17-A7BA-040D-1BB2-C86DC76EB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9E18F67-D37E-4D3E-921F-5D9B8EB0CF5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B90DB-F819-F1C8-0C69-9B0AE0EF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94E5D-C6FD-A8DB-91C8-46790F9D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3E8C50B-040D-457B-8D17-D0A5FDD4BE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313158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99CA9C-5130-F0C5-BE42-1674A9D1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B5B5B96-DF76-4630-A256-BC4E514E3F9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B8DDC-5E71-32CB-BC59-D87BAAEF5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3FF4A-DA9B-5A14-EC10-F063778C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283225F-8CEB-44F5-8C44-DA3BC4375B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838148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53716-06D2-FFB6-CFEE-5AC0F788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E416DC4-ADAD-4724-8F0A-EB296869FE1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9BA1F-5C8B-D48F-5D74-CE87C7EE7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33E9D-6403-6477-794D-FCDA0A85F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05AB5DA-C0EE-431E-8138-9D4A19013D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9646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7425232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D0150-924D-7E22-734F-186CC46D9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0E97C20-1489-43E0-9A64-D973C4620A8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C7EB-880E-E424-DB2D-64952FD0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2BCF6-902E-E208-1B8A-31079A3D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EF7CF11-3870-4EEF-B340-DF8E1C9A7C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08684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D1A33-824B-DD69-80FD-7740F4E3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D8A4B99-4C99-4990-96A6-D264F69ECCA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47D9-A5C1-BE6B-916D-CED12B74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509E2-DD65-7CDD-CC6C-000EFD39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9EDE416-913C-4662-94DB-48493A16FB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619664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2EB919FF-B556-1FC5-FA11-0F9119A92AF5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F6C2AE10-3286-A768-CB6A-F09AD08B00C1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9F068A8-D663-C0F7-8272-6ECED7E7D1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D58E682-FD09-4067-BB89-9B3E0B91C71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50FF97E-EC00-CB77-8E06-1C2F1217B9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71D6F7E-FA01-8569-92B2-8F62126CE8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F326901-EC2C-460F-908E-F1F11FBC26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116886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B025-210D-7F96-B6E5-BD8BCC43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4988004-A763-4220-BF7F-962BD50D9F1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FB7F2-1E0F-BCAD-8DEE-CBD0F88F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356E0-0155-BDD4-BD7A-EADAD971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24CAFEC-9601-4671-980C-CA00501CA6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870236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E0759DAD-0677-F75E-ABD8-5BFB92CE1DD6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F4699D48-9FFF-223A-B706-B785276F3F19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28BB804-66FC-0457-1952-A8B6154D1F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A68FD50-C9E3-434F-84CF-0BFC5AEDA56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8CF1F1-E579-2650-5BF4-FD39E9CCFD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7F9404-EA8C-F39D-CCFD-792F0B36BD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DCC6DD8-CE3A-4E13-962F-50E653C030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222490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2D8E8-FFCA-4F9D-0DC4-F88135FF8A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A7FFADB-1069-4DE2-8AE5-6424CF21E62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910F1-3A8F-FE97-2217-F5B8F7314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AD708-5357-2E09-69E0-2B1E0AA165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109F7BB-BB57-42ED-97D5-41D09E9867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864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5822-509F-998B-0126-CA854E51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6EB6E3E-9DF3-42E8-9FDE-34D958532B6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79D4-3061-668B-D1AA-BF6222E6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61425-EF0F-85AD-C29C-ECCE67E54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3C5A11E-90EB-4335-A37F-41BF1D9C92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050036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3B56C-24AE-4355-EABB-01D762AE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FC4CFA6-0871-4FD8-85D4-421EDFA7040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AA24C-D7DF-B043-6135-1E433DB7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21081-C01B-C0EF-EF7B-35B187F2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AFF3AA3-2EAD-44C9-80CC-FF399A5E87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798077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11690681-283F-AE2A-5E6B-829D015BD82B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4EB6F34C-49E3-DE79-DF66-560AD45FBFA9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D3D979C7-8A5B-FE7D-EDAD-8EEE21676DF3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0F03FA26-EB78-91A9-5BE3-945278AFEBF5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A8D3EECB-B353-6250-0766-1E3966DBE6B3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72FB3D96-7BE9-5908-AB2F-8959F4161050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67DF0F34-B24D-1666-A6EA-3AFA8AED80AE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030D34BB-FD69-3E3F-F026-C5F275C2464C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CFBA1BBC-2D09-4D31-002E-1DE1FBFAC6C4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B72BB100-49AD-44AC-C5EB-850F550810DE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055110A1-A539-091A-AA5B-ED301DFFFD89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79C9983-964C-83C4-B24D-DCBB3F10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E145E36-3A37-48AD-9852-85316D6A88D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2E69D91-7A04-65D7-A5ED-77664D3D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016B34B-A16D-FFCD-1AF7-C6A67E94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328EE71-0281-4B47-97BE-B2077157F3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454937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4AD1E-0486-A8F5-0508-521E4D30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EFAAF8B-2B44-46F9-9387-5C78B1C32E1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05F84-3E9C-23CA-3CAE-85DE24AF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EABB1-2CF8-445B-0AEA-43558843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EFD577D-741D-4F82-9B6C-C29656CA1A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2051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7844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A9653-B70A-53D7-9E7B-C3B94360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D2431DC-9ED4-4FE8-89FF-058F8F3753E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D3C22-0C7E-E9A0-0920-04F463D6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7FFED-5919-249C-3C1E-08227E60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3FE3FA7-B752-46A7-95B8-A73898B2E18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02914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7E515-F617-9575-AB24-3BEE4734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FA76623-3358-4616-8B8D-E801A3900BD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CC9EA-B8AE-AE9C-72B0-37A7D542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97953-EC70-D51C-1CF6-ACD140C9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FD12ABC-EF96-46C4-9A06-E19FB01EDF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118704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D01EE-FCF7-755D-C741-5489F9D7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48DD8A8-B817-4E76-8218-0667A06ED1E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739A7-9B5C-4757-5A56-FA5235E93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5808-6AAF-ED58-6A0E-9CF21779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AF17FDC-5237-42B3-A898-5F7DF61901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236641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41A6D-0C4D-2875-0F5F-AA811971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61BE23C-D2AC-4E06-8360-208D3E1DA56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3CE1E-30DA-C632-2382-A8838DB4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1CFCC-A4C0-9683-3039-D84F2E4C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E1112C6-D31C-4299-8123-4882515DB3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26595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1F904-C443-F9BE-D022-8A821C42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4B1DB06-9EC6-4876-AAA5-6E2D8A99A56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EE29E-EDD9-0FEB-04CE-0250682C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19F5-F4F9-E26F-D0E8-31044931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59E5587-5018-42AC-8147-4BC4BDBC97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457690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20A81-EE85-0866-BE5B-CC440B61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C14B97F-2500-4B4E-A983-03B0025F6CD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4651-4FAD-B52C-EB31-035260F7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23D73-7601-7446-459D-A9448AD03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233DFE3-2AA0-47B7-9DAF-3FED957FE9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444924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A6086-5B56-4515-BCF6-E89E36BD5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3FF19BF-4BDD-47B2-8501-B034002E3F1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8B839-0307-9C53-3730-CA63B269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E56A4-A985-4A6F-46A2-506E63A0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3E0F00C-745F-4097-B005-9EC49779E3A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67620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A05C-D7FF-2ECF-DEBB-5211E281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EBEFF73-0A61-4E22-BD68-0997D4E6CC3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B4FA3-9A62-169B-F4E7-FFCD7182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92515-3FB1-5A80-21F6-B293984F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DBA9C82-63C3-45A5-AB04-871C88284A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664589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EFB453CD-2FDD-FF2F-8A22-2E00693E1530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CA51FFFD-F669-984C-9EE4-FAAB6477E0B1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2814AE3-C203-9FAD-6DDE-4F4EEACC8A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97101AA-1D0F-4476-BEFD-7ECA3FF0A89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8308FD-5BF5-9BAD-2BF7-8E4EC175F0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A20351-6EC0-F2D6-C3C6-B795DFE901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009F93D-BAF1-4074-A981-753B3FBD0CC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307131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0C380-9B39-1BE9-E0D8-5A01874A3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A183F2E-971C-4D65-B1F5-3A57A2449E9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D2118-EA2D-3B80-BD18-05836FF7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4AEEB-93B0-DAA1-73E9-05A4B15D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856F92F-3171-4E49-B07D-9530882810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7418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5"/>
            </a:lvl3pPr>
            <a:lvl4pPr>
              <a:defRPr sz="1655"/>
            </a:lvl4pPr>
            <a:lvl5pPr>
              <a:defRPr sz="1655"/>
            </a:lvl5pPr>
            <a:lvl6pPr>
              <a:defRPr sz="1655"/>
            </a:lvl6pPr>
            <a:lvl7pPr>
              <a:defRPr sz="1655"/>
            </a:lvl7pPr>
            <a:lvl8pPr>
              <a:defRPr sz="1655"/>
            </a:lvl8pPr>
            <a:lvl9pPr>
              <a:defRPr sz="165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195242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C5F49B46-37F7-0122-0A7F-EB86B8AAD5B8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F7DD4AF6-3F1C-39DA-A971-6B2277DFF891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0C56A41-DA78-7605-B38B-BF49287D68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5F2434A-D5C1-475C-80A2-1CE765BF620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ED8DD6A-ECC4-7377-312C-D6DC736864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03AF70-C6E3-9E5F-420B-17500C5CC6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F0676C5-6829-44E1-95D0-B92FBA4227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25306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53951-8940-2F4F-8E59-92B3F892B2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B828661-86B4-40EF-9991-372DA582E0B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075A-36C9-2B36-0605-C2BC286CBB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213B7-3304-4FAD-2C2D-9AE23CF72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6B8D731-0944-4117-8837-6BC7341275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484538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1072F-A6CE-B81A-3F8C-6318D4FC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447F243-0B0E-47BC-8703-2622617FB63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6A5F4-DA9A-8DFF-10F0-9EB7388C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F19D-35C1-13DF-D1A2-76120DB4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5FCCB0F-056C-4D68-9B51-8A98BCF983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312159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EF879-8108-FDE0-5503-D6F82DBB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58C2B6A-0E5E-4055-9BEB-858FFE4503D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34411-4A3E-49AF-4321-6924641A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A9A91-110A-31CA-B03B-DDBD5F57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3555E50-67AC-44CA-8E14-B76AF663A3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60306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F6386B8E-B580-9408-D4F8-5CECC041ED4F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B252D85C-1FBD-5C27-B115-D48A73AB6DA0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D332C4A-286E-6E4F-2320-509008C691D3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1ACA6AC4-AD0F-DDF3-BD3C-9948959C7E7E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53108BDB-3FB6-0ACF-934E-F84B906E1C65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A84DD3EE-6899-2D91-20C0-508BE17D39EB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DAD762F6-FCC3-D360-5201-4DEB649AF458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1A9A5E8-0D12-5147-8281-7117119B1A0F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899A3A6D-CAEA-4359-2DB9-FC9517A9DF4C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1C3F0731-0F6A-40AF-4AAF-861E97155E7A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2550462B-88C0-82F3-95E7-DA945CCAF3F5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C4428C8-910E-5488-9101-0A5198F6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F874D0E-7CB7-4FB6-88F7-2EA278B9ABF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15F59F7-218A-2E4C-FD50-F5C69B03C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172D808-0903-E16E-1A66-76291FDC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BEA6995-6434-4A5D-B4F5-011272D358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72134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CF0CC-7062-F89A-11B4-787C7A6B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8358CDA-BDFB-4BDA-BE04-FC51EB32842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BCE7D-68DA-5663-36F4-CAFC5CBF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12218-CCC4-09C8-10E8-7B4210CA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8001A2A-2434-4ABD-BE60-AA5FA93F01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120479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A39B-A69B-1E74-5BC9-79015A1AE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10877AE-1110-4130-9C2B-FA7B22EB5F3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1677E-6B32-DD66-2296-20B7AC90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FEE64-EA2A-C856-DC42-EC464F5A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3CC741F-5183-488A-B61A-42EEC6795F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742371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2FAC6-C3C1-3F0B-FB35-66BA086C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17D886D-3F29-4213-A799-B4CFFC678B4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AA187-5B93-608E-EE34-B78EA458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8D7F2-1744-05FC-0713-EA1F8F3B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D5122D8-FDF8-47DC-9642-9543997AC6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002360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8ABF67-AA01-2C20-4E94-87FE7B07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B0CCA31-1215-4D04-A150-90A306C8AB7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DC113-5229-65BD-2CE7-4372D0C8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12DB8-A2BC-05F3-6FAA-203C9F2D9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A71DA42-90D5-4F2A-9D77-66F9747ED0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359937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85D2EE-4CE7-F9DF-AB60-778492E2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D453D5F-FB36-4D41-A275-7C39806A82F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F31A0-1BDA-CD60-A110-841FF3EA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5BD14-0B77-9C10-3E7D-CCD89BDD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6234C41-F7BC-4C76-A021-D314369A43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86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552936D-56CD-17E4-1DE8-562CBAFCC30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EF2F49-90BE-478F-8C72-8549DE669D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6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D28F529-DD6C-AEE6-4EDA-4E60EAC901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C0715B5-7B06-4220-876E-04B6B29B427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882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 marL="0" indent="0">
              <a:buNone/>
              <a:defRPr sz="2645"/>
            </a:lvl1pPr>
            <a:lvl2pPr marL="377825" indent="0">
              <a:buNone/>
              <a:defRPr sz="2315"/>
            </a:lvl2pPr>
            <a:lvl3pPr marL="756285" indent="0">
              <a:buNone/>
              <a:defRPr sz="1985"/>
            </a:lvl3pPr>
            <a:lvl4pPr marL="1134110" indent="0">
              <a:buNone/>
              <a:defRPr sz="1655"/>
            </a:lvl4pPr>
            <a:lvl5pPr marL="1511935" indent="0">
              <a:buNone/>
              <a:defRPr sz="1655"/>
            </a:lvl5pPr>
            <a:lvl6pPr marL="1890395" indent="0">
              <a:buNone/>
              <a:defRPr sz="1655"/>
            </a:lvl6pPr>
            <a:lvl7pPr marL="2268220" indent="0">
              <a:buNone/>
              <a:defRPr sz="1655"/>
            </a:lvl7pPr>
            <a:lvl8pPr marL="2646045" indent="0">
              <a:buNone/>
              <a:defRPr sz="1655"/>
            </a:lvl8pPr>
            <a:lvl9pPr marL="3024505" indent="0">
              <a:buNone/>
              <a:defRPr sz="1655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269153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5E67E-B44B-9884-F4E0-0FCB6F1DD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B8B0FC4-658D-4CE1-8E8B-BA8F9803364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86D81C-1B57-9C4B-CAE5-D322E38C0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6C58E-A709-B734-A210-EAFFC4F9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97BDC43-7E6B-4D3E-87C8-5BA2FF6F1C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1005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DB348-16BD-7401-6D6A-60D4E627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083FE21-C7E7-47BC-A622-D4D7B7F134E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5BAF2-8CFA-77CA-86BA-98A642F2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2E39C-8028-2271-4F54-537CD056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1421CB3-E64B-4B2D-A922-1DDEC1C78B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946553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B7573-DE47-7453-027A-D548A95E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C29964F-35F2-473B-9A91-B783C8704E1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C97BC-171A-4C75-F316-3B97FDE0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6998-583C-E5E8-C59B-C56B7E04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FC993F4-D91A-446B-9043-0851454F1E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077562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240BE-9DBD-B499-0D8B-CF301925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15767C8-1BDB-47CF-9AC5-C1798ED0693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AED27-986A-F691-BB46-DB4F5CFC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709F1-698C-C7B6-B452-468298851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37145E2-0B4F-4D9B-B479-881D0B63E3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305566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28E72FCF-5D4C-42D3-9E05-2622D359C3C4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D98A9372-6DA7-E80C-CCC3-EA39A81A9552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40ED6A1-F496-4883-928B-1611D99B19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9771789-3EB8-4CDA-B610-EEF4917ADCC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5E63F81-645E-F66F-45EA-7CABD449C0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8A766E4-16BB-0345-FC53-50B243D30E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643DFCB-EDD8-4C1D-9860-00F705B1958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271609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7083F-D9C9-2AC6-E8DC-A78995CAF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80904CB-C7B2-41EA-8D53-9DE962529FC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F6933-0785-FEB4-04F8-248090BE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FB191-9247-A78B-4EDC-C7E3C04B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8CDE6B4-6291-463E-840A-975A1F13FF4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837690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ECAEA556-D5B9-EF90-7514-B36C9629C269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885FFE5D-7D8C-F094-B9A7-8229D4D9001B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9469D2-E2E8-8AC9-FD43-DFA8BEC6D5D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51E37CF-468A-4733-954F-784AA5D420E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BE1D2EE-D596-633D-B517-898C2CABCA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1FF747D-6CF5-1D0F-C319-DCD771FFC2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CB0D7FC-1259-481A-AF96-E29DFAE4CF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784823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A8D5F-2FD0-2EAD-94A4-80D6A2B2BA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DF9C6C5-AD06-4A31-848E-BB168662343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12F56-ADC2-4229-3B68-2E1C86F2DE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D270F-FD3B-C331-8AF5-7EB44B8E94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F84968C-2046-4801-AF58-CBF9C45F66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16387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54E4-BBCC-AACE-35A1-B02736CCB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892F1AA-8D3B-48F0-8D21-682431DBA31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AB85-2CD6-618D-325C-7868EFA5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407E5-968F-6091-13DF-4FEAA00C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02B6CF3-9669-4BE7-86AD-7F53FB02FD9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303129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93422-9957-2B5D-D058-DE720540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C956846-69B3-4477-AF6A-F9444E32425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4A65A-45AA-C39F-57C2-D07AF138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30333-6CE0-3007-5527-B8DD2AF1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5AF20B1-440D-4E89-AEB0-142819A56C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579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5181693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31F23CF0-4600-C1CC-96C1-285BE3DBF6A6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53A8E4C6-75E6-2312-E1FC-CEC9F71CF873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20FA4BFD-222C-B822-706B-19964188CF47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4528B453-E7AC-ED05-BD2F-BEE2A865A835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C2F4B64E-BC9B-722D-5391-636F00C025D5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9F6A3D9B-ED26-7016-2114-F1F1C5764DC4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1AC5D1F6-0D16-E5DF-EDAA-2442DF0185C5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D7767315-A2C0-D619-E3A2-486C401C5B56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55595941-1F3B-9714-4CB2-21208F1B9DE3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C7BCFE95-6D93-76B6-D9A6-D5D468069EF4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9024A242-ECCC-B07D-EF50-08E0B6E08943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ED6DF42-349C-6B36-E758-88DE2FB1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1C73376-6752-4B0A-AABB-93B90747E50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714095A-5376-29F9-C2D0-BB06D350F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152B10C-0E3A-BB1F-C4DE-BBF4C185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033CB42-7B45-4ACD-8640-37B22D5CF1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88266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24D94-E18F-8D27-CD64-0E3E609B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21AEE9C-314B-4502-8A11-8BA51B4B6A7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C2C8E-F526-B962-521A-87BC197C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5747A-CF88-D2F2-2AF2-F8D5ABC2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A0BE38A-04A8-46A8-ABEC-2F6BCE64005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868715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EF867-6531-8037-D2E1-E335D94F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9FEA048-5FCA-41F8-B304-5CF502F1DA2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D8D07-F44B-206B-96A5-4236BA9E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F687B-4AFC-17DE-1203-3DCB2A18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AF28FC8-0702-4944-9906-76B4C58EF6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9313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126CA-D965-A74F-B3CB-054474BAB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0885CE1-6F11-4098-8577-191A4E4CF5A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49A03-EB17-4FFD-13A3-530AF679D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1A801-A433-EF66-CA4E-EAFE724B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B7068AE-6EE6-43CD-B6BF-5A5DE9D8EE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141927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36210C-3887-D84D-E93E-100769E3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1C7345F-D9D3-437E-BFBC-8887E46F64B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CBFA20-A6CB-E970-5815-7A372B434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C1966-D9AB-56BB-3CB2-1B2E2D55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19FBE65-AE6E-468B-B625-547C0FFCEA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98049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7A7E1-A559-37B9-D5E1-59A78415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420FACE-A21E-4FEC-8FC4-F704C1D53F4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2810-2BBE-26B3-5514-59F982B9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DF9A1-2E8D-9568-A931-FE41F213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B9827BE-0D68-4720-8E61-B239018418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170532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4D730-F7E7-9EC6-5201-D59E3694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4353527-C330-45F2-81D7-7C6BCDC378E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C689D-C333-3580-CF4D-0E9EA68E6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F5EB1-F2BF-D897-D12D-F09AD384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4640CEE-4F83-4A57-9FD3-48B7714FBD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742676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6C164-89FA-EA37-C119-CA7F1394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A4D14D4-49E1-4E8E-BA1F-49661529657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F2975-CA04-CBA8-4196-16F673A6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5842A-B05A-A50E-6C4C-E99E77AE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D9A4043-16C5-451E-AAFC-B5549DC620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842351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278B7-EC25-20C4-DCC2-808C5711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555B207-0F18-4D7C-9261-12D500E9026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8A966-07C9-4DE8-4AB9-4D8B4B05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A62ED-4B5E-C59A-46BD-F3ED8FD00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A4CAFA4-F2DF-48FE-86B3-714B9A933D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244483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53BA2-615D-F72F-6770-EB0BED09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6ACB359-E8FB-43A9-B3A5-F9B3484473B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ED851-56F4-1606-9D8C-A5922F7C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84992-73D4-CE05-7342-47BDBB0E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C6DBFD6-15B6-4098-870D-22CB97C23E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4811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06866" y="1944688"/>
            <a:ext cx="2267347" cy="4383087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4825" y="1944688"/>
            <a:ext cx="6670601" cy="4383087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8152709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05A6BB03-0F94-0FE1-69F6-4FE39039FA9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0815E6C5-17A7-BAAA-0122-36FBC4D488C8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8F1223D-1A3D-5324-12B2-FAB904C9C03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4B920A3-CA77-4242-953F-9461C6C9D8F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FC66F3A-937F-2A4E-C37F-F7F0EA582A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F1BAD7-5C5D-D486-5730-950A83808B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C95BA1D-99EF-440A-9AD2-D50F0FF960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832480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DC6DF-EA64-9777-5569-67A0FEF3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77EA980-731B-4D9C-BD10-546AD903389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18E2-4F12-E50F-F702-26EC2262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3B5F7-2020-EE43-012F-07408EB1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548518B-EAA5-442E-8BC3-E94169FE40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990332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8F0BCD70-4009-F50F-43E8-AF3EE9876EAE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A17E381-D8B8-F717-C2B3-01BD75A834DF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54B36E3-A9AF-8081-3E6E-F7AB74B154D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99DD17E-F65B-4878-AC95-8E91FA06B69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63BE3E1-DEE8-9528-723A-9C0B8E15AF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196E45-55E4-C6BB-998A-71132657A5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E919E39-675B-49A4-BBF7-C3051E72B3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373007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55712-D53F-3966-E8CA-3174B65E38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B93ABAC-B45E-438F-9958-1C97E11C829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6DEC8-98D8-F713-FD39-06F553ABDD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7C995-610D-5E2D-9192-FFAB36F7A5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27DB4C3-EF34-4B26-AB8F-A51756C4E74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43895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32F89-C8AD-C7C7-7F8C-58549A4B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BD55AA9-7E44-4923-86E1-D5DC63EDDB5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2F860-A609-B019-0D12-51D870825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6CA63-5AB9-227C-AA56-B86F11E0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46B1E61-EEEF-4B29-A53A-802980D101B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515064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4FB1C-A68D-7ACF-C148-3A67AB19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64BA51F-69CA-470C-A8C2-CFF00AC39B4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8BB2F-D127-4574-7DF7-03A2C3A1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38F6B-61E4-62DF-D846-995B070A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E58F535-BC51-48B4-8F95-6C872E7C54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295579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D5769DBA-B708-DEA8-BB11-0D0BD5BC17F5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54847FB0-D746-3FD7-FE99-23DC599FAA16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93DAE9C-6D14-0F54-4F61-F97DF6D51F60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A7EF0205-8543-BB10-2AE3-6EB8BB93217F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F7E524DF-DA0E-9A2F-3127-D64D910726F0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2D95BC53-ED74-938B-F440-29ABC34BCA41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02A8C8F4-B81F-CC85-42F5-7DE6F1FC9B18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9045877-6B97-8B5F-B708-DA557EB1A27C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5E33D401-434C-754F-2458-DB341895F160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5B3856C3-1186-33B9-6E36-96C67F9A6740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A18B353F-2425-00A4-BAC9-ACFC54516619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B6CD23E-8DF7-F0B6-9544-0DD10EEB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91719CF-4DFA-4B47-83D7-FE20F4B9E41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F9E2BFD-5567-3507-C76B-DA043D44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DA50F81-DD04-AD3C-2A6B-C1DE1493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2522300-CD53-4245-A46B-908CE39966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739523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86EB7-BBF7-95ED-EBA2-05DEF15B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860EE82-CAA7-49D9-AE4E-84505343CDD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92375-AD43-E25C-AFB8-D047E2CB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818BF-F96F-4F28-DA1B-C3E87519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4BB870E-E0E8-4493-BCCA-BB814A8786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50329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5E9A8-B095-ABD3-5368-A9B56EA9A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59D7F52-F4C6-4D25-8C49-5D6970972B9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2253F-7FA3-84EE-478C-F7D8D56E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D9905-792D-3F4D-483B-90488464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338D1A7-8244-4B7E-80CD-64FB89ACEE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805463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FA587-CFBD-41A3-05C0-531ADFEE4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D7984C1-A12C-45EA-8D18-142BA350B27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B5591-EA58-7AFF-0CC4-B5F43898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F2197-4F47-FA9A-A1A9-60C82201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378D944-8EDD-4547-BE7B-BBDD4A9BA1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008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4D181554-20EC-6A67-EE8D-4D46DA4E8133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5E768859-31DE-AF1B-C5A7-45681A2EFF11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CAFB719B-BA55-B7CB-84FC-CF5FF3DE63A1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1D9B020A-F438-2EB8-AD7D-29844039C56F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E7899C97-C5EF-1336-C7EB-B2FB3737C95A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A7ADC3D1-C2E2-E8C5-0EDB-E1BC1E9B5BF9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81FD7F66-5FB3-9BD8-EF97-BE95FA65F363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652BD7CD-2C21-E2F3-7DCC-BF71BA3D65BE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A5927B85-12E7-B688-900E-0E75FF9D8ABB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52971218-7B04-BDBD-3C6E-D89A33F8A2C2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DF379BFE-D753-E4AC-88B9-A0A21E411BBA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485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BC70C3-96BE-927B-E64B-B9B57361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5977EA4-2FCB-4FE1-B922-D05E5FEB032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D44AA9F-9283-58CD-FC8A-21036A92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1D7AA61-96D8-D23F-394F-A82EFFE5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8E802A30-751B-4498-8977-70C9590363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03376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00E8D3-3EAD-6A16-D243-3B6B5266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728CCBB-FBAF-40D9-87F4-9D3C839BFEE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E8823-0C29-4CAE-0B94-8EFD5D622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58B64-B506-FC2C-FCCD-DB65B4CC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076ACAD-32A7-4507-B97F-971A27FC9A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772624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55614A-D4D6-6283-F01B-09D2CA24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44EBC7C-B666-468E-9F17-07361F7BA61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A1EDF-E51D-1EE6-66B8-789BDD89C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D2E71-E956-23B3-0836-E34675FB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2EB0DF5-CB97-4FF2-9913-78ECEAF546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393073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B1CCC-1109-3AD8-6DC6-CFABE5C73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638283B-554E-46B4-992D-9D0DA6FD9A7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A30EE-E368-1DCE-6199-5F27C374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48476-6AA0-64E7-BC8D-F283DFC3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60BF0D1-F3F9-4B1B-BD04-2F49F2A6B5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722903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8057D-2F10-1936-178A-F45B92C5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FA5068A-2911-4F69-9C58-32CC4AC8474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625E8-A186-4B45-E119-15815BCA1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8FEC-529F-F77F-630A-F8278976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2F99DBD-E8B2-46E3-86A7-4F30719EDE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6276038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500CF-7D4E-2958-C68E-9793E17C3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FACD591-804F-4090-A5E4-127F387843F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09AE4-C529-21F9-E394-4583121D2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F61A8-A973-A525-D832-95E6218C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F48D008-4F2E-4D30-93CF-2BBEF0DAC7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77145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FEB0E-FE22-84AF-B059-F42AE4C0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B9B1691-883D-4266-977A-6A47D2D0D37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77B91-3F04-9C96-660D-2BC0322F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2C02E-A508-AA6A-300C-71A0EC99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9866B45-F1C0-4FDB-BDC1-94A9000A53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675827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5F633F99-A6DD-A77A-8AAF-F6E5C3DD58FF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191674E8-75B1-2C7E-33F1-616993F76D9B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9B3DAB7-C624-72C5-EB01-4194DCE2909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64018EC-155B-4420-8E53-58ADE973C8D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990D0C-E0F0-CCBE-9F0F-2B4FDABEF7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B02AA2C-52AA-3EEA-38A9-D16F9CADC7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674A7C4-B771-427B-A7B8-905EE8E1AB4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856101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7EBF9-70C5-E724-191D-8E1ED78F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E6A70A3-7214-416C-A23C-C03C6987120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E528-C9E9-6460-B476-C6A89EAC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E1959-1851-D36D-B246-94AE3B36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3712F4A-4205-4C95-841F-F6F144011C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10871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DBC97037-86C9-3F92-8D53-DFFFCE86DAB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EB8288B2-2E24-2508-04BD-791DB71650D8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32EF6D8-F37B-B9CF-6668-279FA5C2BF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3703D1E-B2E0-4A0E-99A5-AB4CD8DC64D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257DDE-64DB-F3C8-0AFB-8BEC4A6A22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D97E243-B151-0764-9E07-EA9E33BABC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FCEC130-7090-4858-AF6B-C99947CC76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80745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ADE99-4153-14E8-5285-70DA03E5D0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6140712-D729-48BB-AF3F-DF25C9930E3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CD74-1627-BE1B-8C4A-45C89A800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448EE-29EC-DB7E-B310-5B4D2CC2F9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28E1EA9-1E10-4A37-AF77-887E68232F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9829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9BE8B-0E25-1B5D-71A9-09D54E42A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DF29D61-177F-4ABA-A9D1-15C31751955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FCFBC-1DAE-D171-D1B5-F855D5FE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76F62-49A9-2DFC-E056-5962A103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6A81FB35-0E51-4C15-9B2A-9C5C33E6BB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05552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F09F1-4CED-0D3C-2711-35A482B6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DE73409-3BC1-4012-B778-EF02C3DD133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4EC1B-79DE-C2A0-4132-0FC9963C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ECAB2-1BD6-CE30-BAF0-B0CB768F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EBAAC80-3485-43BD-9430-3A568283E8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013787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3A6A9-2054-B62B-B3B4-A0C5A5E0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56CA56E-0862-4A29-8B3F-00BDD3C688D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7A7FB-FDE7-1C27-B455-C68A5DFB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4EF8-233D-1443-7044-11A36761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8477EB5-312E-4BE9-BD4F-A6D8A8254A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70959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72C6350B-C14B-3C29-D6FE-139E73199FE9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FA87FD6F-9404-4476-F3D0-F3428FD2BCCB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0C8DBF3E-2C1F-F11B-143B-F237C6B42483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7E4A4DC1-76CB-2FD1-8C8D-5FC0EBFD1289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C42E5C66-26F6-49D7-792E-6BA4435B07B8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31F95A68-48E1-9C26-B02B-AE06BA06E386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4CAC2FAF-F402-9B02-EA5E-C296F8822763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8B8C7EF-FCB9-02B6-0FA1-7670BFBAC279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A8F78E83-AE5E-3286-C5F5-CE36FE538C5E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93889823-52CB-701A-EA30-C580A286632B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F11EC086-FA8B-D307-60E8-A11F497B8EF9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4949D45-3460-FD70-CFEB-26755F5B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0EB78B6-7A2F-430C-9371-8D378C1FD93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4089A59-E1F9-D62A-96F8-9A1CE20B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D7AC2F3-0953-C5E2-39C5-F0FAE574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6CCDC25-7CFC-476F-B0EC-59F72D0DA2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520490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7F21-FC79-15E0-A370-39118401C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FFADD95-871C-4E41-B7BF-78593FBC160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BB4B9-11FB-1FF0-8CA2-3D2BBFC0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E90A8-0279-E91F-3DEF-ABD1D947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FBBE251-52DB-447E-B9C4-8DEB9A2F2E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01512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6AD7D-4DDF-80CC-E534-BBA96935D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98D6BB8-68CC-45B2-BC89-AE70CFE08D1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AC60E-F0D9-CB8C-8400-689FF82E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D7819-E498-39F5-D725-D109AEBC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7EFC085-F881-4DD1-9CF9-94EA954988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79426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2813-00A4-37B0-EE88-D43102E3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05ACB42-9242-4B62-AD2B-037110A6BB3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4C32E-4DE7-7A96-ADE5-98D4401E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6E50C-2B58-108F-FF02-0DEB1AE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8F09ADB-3974-4421-8E21-480B545965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23180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DF3AA-2496-0FFC-5F4B-6EE82A0E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E4B26AE-CB33-4B7F-A527-B7F71E2C5A1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23270-AF29-F2CE-62A8-D5E6C8B62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F9F68-C951-461E-271B-DE54848B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5B0289B-DC5D-4AD9-94B9-43A51D6703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204567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ACA63-801E-E152-F933-57DA0165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B20372E-89BC-4252-A21B-7BEAF6B603F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D8377-3DD9-848B-FCB9-1C00DA345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C14C2-52B5-2477-550C-4E8D31BA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28D4570-44F5-482A-8876-CA9231E245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112007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864B98-7651-CE78-40DE-45A3B33D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A9244C5-1449-4A36-97BD-D1FDC11F2CA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0EB4A-C467-2E33-0985-ECF43CC99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B8EB3-BB3A-7938-4F4A-232C3094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138301D-5787-4711-8C0E-2E0CEAC750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392554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6901B-9859-7464-C6B7-D3C648E8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6622525-A832-4267-B6D8-7E39063A22A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B8D73-0EA1-A526-E02A-727C4725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3255A-42A1-541F-D166-8D133EE6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8886F07-546B-49A5-818A-2978AB64B3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0750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EFB84-240C-7C1F-8153-328AFBC7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E92A237-1BCC-4F14-90B4-2E6ABC9ABD6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6D96-FF5D-5EB9-B017-FE400814F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4C87A-8683-68EF-3749-E5334E2A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51981DF9-0898-4C9F-A8C7-A96575451F8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41756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07980-4C5E-37E7-FF28-EC77B72AE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D508505-D0BF-4CB2-B169-38D0C3B49E9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CE856-1543-84F5-61D2-C6B6F102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49BFF-17F9-7A55-5197-527A3CCB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211DCFA-0272-44CD-B4EC-C90FC4A0BE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116611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DFC4A-F321-08E9-E9BE-9EB7B5D1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1B79A5D-7A26-43C3-998D-E711830C224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ECAAF-C897-452B-DAB4-92995775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6BDDB-1042-1EDF-3F1A-1354F412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9358175-8F78-47CB-A92F-D47EC3BB56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5197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3122E7C5-D496-984B-A037-4ACBE44BE85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77B65329-8B32-A99F-0DF1-A8591E5EB16E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E8F889-1A66-1B29-A881-49EA1CC1846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2AECBB7-0049-4E23-A07F-7BA52D92154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FEA30AE-07EE-0C77-04C6-0466D372D0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F2AE70A-96E9-8D67-C530-BB89F5FA80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9902F67-4F8C-4C89-B997-3C4E9D5D7C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87955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CA442-E5A8-E7B5-98E1-080C0F0B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A28BFE4-1EE7-41EE-AC4B-0E6CE357466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D344-3701-BD70-3908-06B8B380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4A7B9-9E4E-FFCE-879F-46F0667E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F0EA1E4-0048-4281-8864-1109CEDA13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350713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F1FDA4D3-29AE-39D1-E5A5-D356474C04A5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EE4C3745-C868-8F3A-8299-F0B9749FA923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77CC41A-52E8-60B2-DA4F-DFF54CDAF84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984A16F-E2F8-4CA0-8253-CD5C263DAAD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8669EE-D4AF-C19C-2E5A-7C8BF4346C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4278DCB-E518-0396-1989-9EFED6049E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D07A8D9-3903-4C02-8EBE-4009CFF8C1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532552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734BD-BF0A-5684-FC29-CF7E6A8672F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6D2E2FC-C21B-4FC1-AF5A-F060898CBB2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15CC4-A35B-1F47-FC9E-C4DD7812C7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4A318-876D-1AC0-C9DB-8594A6D0C2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3A5A1D1-9224-4BEB-B6A8-8AA4A6807F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588675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AB002-5924-2686-BBFA-150026B3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80F3E11-8668-4176-8517-01013545E7F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392CB-8333-B7F4-00C3-CA806B82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5FADE-DAE3-1479-35CA-D222CFDA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CA03011-9F71-47D3-9876-6991056634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6129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93E3-3179-795A-5EF6-24AB1FDB2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E6BDD45-F40D-4CE1-B8D4-E0912977A05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C13FF-0DAA-E1BB-9D4C-52AD8CAC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05E33-AD0F-1B15-9BF8-6FFEF6F2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1A679DD-DCFB-4B1C-95A1-417420741E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09153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AA8599F5-25E5-E233-846D-C0929E332F78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6D525AAB-4085-CA02-1E2F-729B27FA4E65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49AC6D91-D209-7D87-DCCA-0FA49F5DAD73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68FD8FA4-BBDD-A620-E476-A36B996AD713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712F1461-94F8-C6C6-6B8A-A7F6ABB78007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27E42BA8-3C53-F5F9-69D3-9D66B9955CDA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51A71DB5-D082-E094-5766-17ADE3D9E1EF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B40FE207-172F-DFC0-6644-98362DFB75CD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A744A1D5-AA7C-AF37-BA29-B70D3573338C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918DB4EC-C6CA-1651-2603-90DB24974080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22F91399-D274-0E4C-BEC9-81AC6A839733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91F6819-C80A-2B12-95A4-2F90D2A02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34787C4-F269-4415-AF02-43D34107B29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D25A284-F97E-F87E-07A1-98071CBC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856812F-067E-43D3-7208-22601E14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E9E09DC-DE53-4DF3-B580-F2EAE84EEA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10099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12579-C5D8-B66C-75A6-386A9FE7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B8CFBE5-4271-4711-A7C4-B00A28AF1A5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73FD9-BB81-47B9-0B21-4FD5025A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C8FD9-3C10-36BD-2116-0CE0D641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C2A4A09-89B1-4BA1-B3BF-CF52D41A7B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5015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593C5-F503-A5D8-BA99-158216C9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F833EAC-4E66-4A1E-89AB-F91B0D84262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84FFA-44F8-33F8-CDB9-4017FB1E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77F50-C5C8-A6BE-636D-608D4A3D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2AB03B3E-A4C3-4922-AA14-3666FE8672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93026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18169-94A6-0C10-480E-1C8EE4A7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F5533BA-FA7B-429E-9204-EE1C085C9BB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B4972-677B-0CDB-C06A-6DC754A8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565E2-AC59-97F6-601D-0B265371B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3418E00-AA2E-420B-A4CA-2075DB838C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447720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E64AC-531B-8BF9-E0CF-3B6A6302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0A82CA3-2844-42B6-B836-1C7EDEEBF9F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842ED-DB18-FE11-86D2-492F1F16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79C7C-FB8C-1906-7606-93D77B8F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1F82D86-91A1-4EDB-A0FB-A2AC4A4078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3017069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3967C-D1F1-8E47-3E57-3FA3F713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A3140D9-DDE5-4137-A4F2-B69B09BEF74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3AC60-54A4-D0E3-D733-8BDE2C51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85521F-CB87-54D9-7C07-6A6DF9E4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F637D85-2CE1-4049-A672-35AD69B5C6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343228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5923A1-C9ED-C5DF-9E21-05C63FF5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51E131E-8A8E-4C7F-BCB9-C4F49E139F3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9263E-8F8C-BDC3-2601-65429919E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16AEA-130F-F0DA-E1CD-C26A0B2B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4A2BCC3-F00C-4B23-AAEE-956D667097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021154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9547D-AD59-4E52-B620-2E93F57D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06E9A36-13FD-482F-9B9D-E24C50EAD9E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24A07-00A3-DAC3-ACCE-F4BCA453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50CAD-6AF0-057E-82AD-AC612A3A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667AE31-CAFB-4AB8-8B0F-3AF81760F19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87805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FA4D9-FE73-077E-498D-43A86FAA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1C84C81-E672-4D80-810E-A7223A6B7B9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787A8-4F8C-13AE-A10A-FD2DFAB3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BF0E8-8FC9-4B7B-1BCF-EF27A536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20BD444-5F71-4900-AE3B-D4FB9C2D32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833439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828AF-D4AF-5F7B-F8E6-136AF374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B6D3A7D-5C4C-40E8-9690-D5D4A04166C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6FF48-5985-F4A9-1418-1779F85F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75874-FFD1-6530-37CE-AA54CD29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F956787-1943-45EB-9A69-1EC6F6E8ED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5381287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A6A1C-15E5-6DA3-8BCA-B84E01ED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D20DF74-13C2-40D3-A440-B23AD68D212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A28F3-893B-15AA-336B-AD18162EC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04D83-81CB-2D39-5482-332B44D7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4FB1B6A-C4A4-48D7-B989-29FAB06F3CC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123235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04BA92E5-CD23-EF1D-76EA-E175E8ADB298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FA23F724-CD33-9142-AE22-B26579EA5F60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7D4FCD7-28F8-20DF-5DAD-311EAD5D2F6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D7F8BC1-AC53-4F08-A9DA-C47AC16B55B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30B9AA4-7F39-2E6C-3973-9BB4E89C82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9E6B97A-5CB9-675E-C2F9-A929F9942C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CBCC538-F72D-4C81-916B-72D9AAB7EC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377890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B17CE-9191-25A8-4443-84B269AD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93FD822-8F8A-4687-89CC-DCD536800BD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0142F-B130-40B0-EF48-C0D9EAE6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519F6-3CA3-FB0B-0F76-D6934BAA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AA2D4BB-BFCD-4395-BC7C-6D934AF6A2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6512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FFF5AD-CBC2-0442-C184-C0E8FE98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BC2D19A-78AC-4870-ACAC-41E9589F0BA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9FBE3-7EC9-294D-3070-554FA0EBA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06B51E-6AD8-1656-2868-FF1E0CC2A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A23642F5-26C1-4CEA-A8A3-5C358E69EF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44758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517C80A7-8FFB-C618-BA40-FC5C38B5F71B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9F964279-A6D9-1685-8DB0-65735B6662EA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98FEF5F-82E3-D951-2481-49530E930B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38C92A0-9493-417F-8BB6-4581691968B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51C10F-88D0-20F8-5981-FEEFDF24A6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9BFEB5-7A85-0D6A-F60F-E36010B65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E1DACA5-911D-4F35-9292-ECAC29C7EE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819578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50A19-2F89-926E-8F34-7098F1934F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3597A2E-83FD-4FDE-872B-E517135D0D8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3E24-868C-5497-5E80-1E0450C729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E1A3C-43E9-EC5B-3926-4AE865C0F5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2985768-0B6A-4F8F-945B-4D37F8A874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363703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12164-2E4A-1DC5-E4A9-839D0FD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AA143F3-FB4D-4814-B1BE-ECDCD90F711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5DF4E-D9B5-31B8-976D-833DC157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2C2DB-AF30-CACB-6FEF-AE6A8A9E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44A2AC1-FD91-4AA3-8F4A-A0AD751FDB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721352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8EC65-8CB5-C5CE-EDEF-B5851E19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4F5F476-D9F4-4EA2-974A-EBB2AB8CC2A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15321-55A8-5572-CE00-774B7CE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48B4C-EE8D-A4C8-D541-37BBDE0B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BF77D64-CC8D-41E5-A1BE-6A56894F38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047757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74C04A56-6128-06AF-7BA3-1A48F19F7415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DD65FC8B-DE27-325E-B506-F10B5034B626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743084BE-7993-B3C3-A640-610A4299D0E1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36A29FBE-D4B0-5723-DEEF-9267D5ADD769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387B8B5C-6A78-F4C9-66E4-9912347C573A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C3237B56-19DC-BF98-5EA3-D7CD57EAB6AF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B81F4568-EAAB-F022-18F3-41680A6FFBBB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31DD3DA8-7B34-7DA0-6679-CB20B0B561F5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FA357913-2DFF-0CBE-DFA8-15CA1F4D902C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71259605-3B2A-45C0-DAA0-BFF55F9219B9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ECDCBFE9-1143-E936-B4DD-D8E4D197295D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2D2F9FC-0D15-DC4E-6D05-D601CF7B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81681A7-8B26-444C-9877-43C0C8F1C6D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C9D585E-8E45-4382-D927-0D1717A8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ED882A3-2C51-447F-EBB4-A35EB1FC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BB7934D-6749-4068-ABF6-B3BF76DF3A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93683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4BC6B-1F4C-D6E0-C2BA-DD0318D8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3582317-C8DE-4F77-A349-EBEB1C092A2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050B-C2B7-4458-EEF2-FB96141F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077D7-F696-1C60-502B-C55F31CB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27D22F8-6458-47DA-AD50-66EDE692DBF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0675770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F73F4-1A15-B555-4E66-BC9622F1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432C983-4498-48DC-8803-C11E86A4ACD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78073-8599-2740-B323-B9154807B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8608E-0CBB-2655-FD07-7B9FCCB3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97D5BBF-6AD5-4D0C-856D-8C8ACFED80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502804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A209B-12B1-6F42-47C3-00854FFC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2AB475F-CD0A-45A2-BCE7-40E1EA72347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7D565-D5E0-153E-15D7-04AE541A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BBBD6-588A-503E-6876-A2257273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6617D86-DA51-49FF-9330-3C4FDEB4DB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925341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385483-430E-9790-E21B-929A968A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A2CE4E2-D395-4EE8-ACD7-E8861B2251B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46FC9-7762-8E47-687E-C294FA15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04A24C-7503-A4BB-86AB-338A8091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2B5348B-7CF1-4C46-9E94-1445F13F05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222758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4C846-EB94-0C47-8DDB-EDBAD997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6127EC0-338B-4BCE-9892-BF879B1A3F1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BC683-F017-39DC-347B-D434625D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532A2-B986-5A84-EDFD-FADDF7BC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3EBE1DE-3BBA-4D9B-8317-E228133F971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32923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00F67-2DEB-2A4D-26FA-34C02DD30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DF87AB2-58D1-42EA-9000-1DABB2BEE2E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EF175-D404-71CA-FAAF-2CE116E6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23F2E-7E93-4C30-54AD-88EEEB53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9AB2DC01-06E1-4EFC-875C-189D7A599B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352598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C2520-E683-CAB0-82A0-24E6ABB2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6A7A04C-9CE4-421A-AFAE-D172DB2EF8E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AF63-F84E-C6E4-642A-35486FC1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13C0B-5192-0141-4622-EA110B3B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9F68D9D-3D76-4AA5-B084-F5FB8C7376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15946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4A716-2899-EF8C-C55B-D7C14FAD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28324C3-CFF4-4811-97EA-055A90311E6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F6075-6344-9A77-C9D0-5CB224275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40F88-7566-59F1-92DF-52942390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B2C8D0F-19C8-4BB4-AC98-88F69BD95B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87480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F3595-ECE4-7511-B385-BDD31606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21A200F-BD91-48DF-954A-238687ABDA3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9F425-7517-D6D0-BC33-E3A0BBC0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6EECE-80BC-9886-11C8-1E4D1C7B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3155ED7-D7E9-44C6-B628-BC6715363A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0838543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18A4C-B987-AD3B-8050-0851007A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4921AC2-4570-4E0B-805C-64D20C79A54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456F2-D8FC-F400-21B1-89B51DC4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C6269-2C75-A6B2-2287-BCA2989F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03B85CD-62FC-4DB9-B929-18BDF2D130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570472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EA987C36-496B-FE9F-121D-7176022A8773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22A94BA8-0CDA-A477-391E-66C3DD860F74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E46EC13-0D20-4E57-8AAF-84E472DC7C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FAB1898-BFB7-46E4-9D31-7BC1A826BFA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0009F6-A52C-1740-0936-1E1148B3C7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5F4352-C593-FD8D-9B5F-D422CAF7DA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CAB051E-E9BD-4648-8C02-9A8BBE4C00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1314195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77548-7498-8CB3-3588-26E8FD7E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EB32035-B5BE-4034-B817-05992F62D76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64B6E-1639-6710-D087-83339F7C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F3A11-FFF9-82B4-18DC-73A1B440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A762B0D-AFE2-495C-9C63-772DA530A7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3825575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63DD28C5-2830-CC6B-512F-F4ADBF22537B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760546BD-577C-2528-CE40-A11CB7A88042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F361407-AFB1-D85C-53D2-22B3A2B415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2E3457B-B289-4A10-A862-E272BF22B4A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E572ED0-4831-4536-D094-933C8A8482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C35E98-AE58-44F0-EA05-F5D6FE208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EA9282E-1232-4A5C-A1D8-401AD46029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176800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F23DF-3BAF-A105-56D3-22E230BFA3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D6D8C64-6754-42B1-8806-6B00912E53F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78E03-CA76-4418-6A3D-99352617D1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C1214-5CB7-2C3B-DDD2-D5EA67E581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256927D-1F5C-4372-A9FA-5E092BAAC9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581856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59B71-E9A9-07C7-0B61-F82A5E3C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2458D7C-1EAD-4BF3-B12E-E7E07BE05C7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DFF13-F616-EA95-18D1-19D441E9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DF1B1-C49F-F531-ABDC-00FF5C6A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8D306C3-1B6A-4788-BAC6-5603CD4639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0368521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2080B-6C75-FA1B-F091-EF1DD7AC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3F1CB90-6C33-4B7E-968B-41180A0CD04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51B1C-0B4B-AC3D-4C08-F10611D8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6216D-4F8D-7676-E5C6-62AA091F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46B4542-2C53-4F35-94B1-648103658D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51238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2FEB6-1126-CA58-A831-85535776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7217108-C91D-4D96-A2B1-CF733C18A9D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A3CEC-75EF-A366-6283-3E2C4A0F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EA65F-1925-CE4D-086F-4F98FE6A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B5B24F54-CDD2-4FA2-81D9-621BAA3A25B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1533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30183E87-F708-5D4E-F3C0-851C47E679E7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A510C16D-E74E-B47F-1C12-0E6D128C0A7B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0D1BAF1-862D-6AFC-00B8-E375F9BD6D2C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7782B2F0-C538-656C-6B8A-DA2E6934F13C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3FA51A43-FAB0-C79A-0905-E7AF85CBA504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80838813-374E-391C-B807-008141A7975D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67C74F0D-2C43-0D7E-F72C-44EAD7EA47DF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07C6AE7E-3C6B-80FC-D090-E0378BF92A92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0241461C-FEDA-D67A-1FB4-04B16B517208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0D4CC257-E65A-4CB9-2BDD-52D8B985E6E7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1FCC67E8-EF89-B520-1333-A3C1AB1D139E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13B770F-1418-131A-EF0D-3ACF27C30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955F823-5885-4661-B0FE-5660398BAA2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201DC82-AF64-E5BC-F810-9D64FB470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B9A29B0-C107-DD63-D910-95F5DEA7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FB3DDE6-4C72-4A58-9571-A690DEBE67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56154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B3A2-748B-E445-92FD-57299ADA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AAF4F2C-340E-450F-A6EC-839A7C4B10F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F2C5-F663-126D-EA41-D1B5B050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FAABB-A486-6922-2F09-CAA8A7A4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CFB7CDA-F7A2-48A0-A96F-40A5CCA276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8794514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BF5E1-C64E-5BA0-53C1-50E6C7DE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A04A265-8553-4E86-A3E8-D5F4DD03A29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EC4A6-8906-A968-74EF-3412D9D3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E736B-AA95-89E2-F797-5B3B6C3F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7646AAA-A932-46B5-8887-21C1ED640A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720312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573A9-08DD-DCC7-10A3-583EF7AE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F1B3594-5A0D-4136-81EB-E4228117C3F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FF491-A920-FF33-9EED-67191871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E668-B588-77D7-94AE-1FF6BCB0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253DCDD-B96B-48D9-A9B9-4491E8E9D1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4638709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1CC76-8BEE-DD61-2082-CE811086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A6E8F04-08F7-4E30-8627-62903A6304F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F061B-E9B7-99FA-E78B-FCCDD50C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3AF97F-9414-B6EA-D51E-C8AA2655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D9E9992-346B-4869-AF05-B6D3482AF5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97550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DE5D11-668D-60A8-9CAB-C567638F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5E55109-A580-4132-AB76-AE37FAED152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25B6E-08E0-0A8F-E518-25B93A6B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48447-7BF7-4240-8C6A-5199D89F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47C0ECA-393B-48DC-97F7-29455AC1D3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636592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BAD0C-6802-67AA-329E-043513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F0E2095-461F-43B7-AFA0-7DB8295BFCD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8A503-66F6-4111-17E8-48F257AC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B05A6-CEF7-56E8-F2CE-91F0FE5B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C6254D2-C611-44B9-B8FB-577B7C32AF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428326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58DE1-E789-6BEE-B0A1-F1C23228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AAD93AE-526D-4085-8E41-8BC772D992A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E33E9-5A7B-7488-6944-DC04DA5A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4A041-67F6-7065-40A6-05DBE0B7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C74E5DD-24E4-4BF0-B3B3-7B2771BD223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852089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800C-5B46-09A4-D2D6-C313CC45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E79DD43-A3EA-454E-A0C6-5290A2E697B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D5953-554C-E05C-C5A1-FCFED716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9562E-2F83-1AFC-F253-F003E02F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DD50486-C776-4151-BF85-CA8F143154C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102086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431C0-F1C9-7C00-39C7-EBF5A217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75C7400-1155-445C-9763-CD1B286E004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BD92A-BCA1-6B05-6875-57B3AD574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2945-5FD2-47AF-752A-861D2C65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4B3333B-0525-49B2-8F79-030485A176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77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7793" y="5059033"/>
            <a:ext cx="8694539" cy="1653678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7825" indent="0">
              <a:buNone/>
              <a:defRPr sz="1655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9039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22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450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BC28D5F-4746-C834-952C-5A6EDA72518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64CAF18-8E62-EC32-422A-D0802F7BEB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6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97120B3-70CA-6381-0A6C-46C9D39EE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8A99B64-CBFD-48E0-965E-15276C7E071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155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4501A-2894-3D0A-353D-A82F9255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C89928E-A231-4D9F-B12B-96E3C4FA216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D3E3C-4980-5EFA-72D5-1E4D7E38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0A380-9462-FC96-EF22-CB427821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DD8DFAD3-51BA-449F-B733-6B355B28CD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9725806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1B6A13CB-A0F8-74BC-302A-3FF148F8951C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99874EE6-9970-80AC-3F42-2A3C64D9525D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B1452B0-489F-FE04-A357-E8AB72D90D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ED01266-E837-4C10-B00E-E1C7DD27B0C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6DFCBE8-FBED-E1A1-0008-F958539B34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D47A174-A6E0-60AA-D16F-02C60079D9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2695972-CBEA-4CCC-850F-D01327D535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10354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BE455-84F1-927C-78E7-0DD4612E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511C3C0-C1CA-4472-9AF5-9316B0D68FB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546D2-8FD5-967F-E613-CB2AE860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0404C-5A1C-A37F-C266-6C59210A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0A9BD00-C152-4639-81AE-904422C9B4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129921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91CDFF6C-2446-8691-0BF0-D9821EAB190F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BAFDC991-F90D-215C-23B3-250521B02ACB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7E5BEFB-5C87-B1DB-2A64-B2802800842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9F698E6-46D2-4324-A872-990C0DF1EAA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5ED4C20-D77B-DDE9-DD2E-D8B4C70ED6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4BC659-1A65-21D8-8B52-01778EE57B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C9423E9-F8C7-4748-843F-F1A6857F324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804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A52B5-51DC-9D1F-84F1-EC1BEBB853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5FBC56B-9FBD-4A8F-B9E1-B08B10DF13F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2D0FC-2A14-01CC-16E7-CC5855B97D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7DA42-5026-A269-3FE3-72914A5F41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1455A1B-4682-4B84-A6E4-C0B27EE54D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357206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55E86-BC96-781D-0585-BF75A7A8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8A78621-FADE-4323-B226-45FB13F9912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7D23D-9DB3-B526-6D82-7732B200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C949A-CDDE-0965-FA64-D5F3B3AE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D583AD3-EC62-4C32-A630-DB85E6B661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16392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17FD1-DDF4-BAF4-422E-18DB1A3F1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A699B60-E050-4DD3-BDA9-AF6C9906458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3F0E1-3B4A-FD24-0558-381E04E1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097CF-8D1B-5CD5-4C7B-F34A2D63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8FEE241-D30B-4BAC-87B2-6C7220C2D2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9005169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4DA0E88B-30B8-E443-DD73-998D0D0CAE09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0AC31D3E-28EA-91C0-7A77-61D548A69857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64FF3935-3B65-5AE5-85F2-61E80EB9857B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24F426E5-196B-3CC5-5ED4-2337B06F4CFF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F21B13F4-33E8-8C7D-D2D5-8272A9A1DE15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B0D7DE90-8CE5-0D2F-2BD7-0714452F5C84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CFE00250-A235-FBD9-5F2A-22F0065F263E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B97AE9FD-E15C-02B3-D9D6-AFCAE2208EF5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168B9B5E-7F54-E182-D9E6-44FF835823C9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E5982930-3D09-E2C0-4A8B-B09234A66E81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8F988FA2-5903-0A33-439E-3F00613D63BD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FBC2D5A-ED10-A5AD-E405-9DD48E36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C8C2595-8D64-4DA2-8194-6B1272D49CC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B7AF675-8EA5-FB26-1C58-DD77FF1F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FEEEF67-3735-B6C7-3230-72995C9A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45EBCB6-4199-49E8-8221-28BB4EA411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399183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0ABD9-3E04-7C20-16F2-B76AA8A11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30A0AA2-DB27-4BCB-AC78-717B2CC6586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3AA7C-614F-968B-01BE-0ACA66EE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EADDB-7E43-29C6-3723-8CECFB5A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0F6B1BE-51FC-44C1-9FC5-579E79E531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98037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F3498-8BAD-B551-C55D-882502240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2D5B68F-F0E7-4B48-8444-771BDDDEA8D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B0E7C-F18A-7158-5907-17EF702C6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BC3D-5B60-6AA4-7195-E4110992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C2B8B36-809E-4B86-9C3D-35AD40EC18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85378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381D5-17A5-6E7C-220E-2D8D9453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EBB8463-44D8-4BE9-83EF-11B34C4FEA4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11AB2-968D-1FCC-0DA9-64C91ADA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F9CFA-AE35-0DEB-BFA9-9A443929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E54BF41-804E-4BBE-BB1A-A29136A552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6982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8CF83-E092-FC08-73D2-08A71035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84756F3-222E-4AFA-A26D-5F89121FB56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96810-D762-1B95-1164-A6290FC55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8874A-B905-7539-A62C-2E19B929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5EA59460-8C77-44E7-B416-D4F4CE56B4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697084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99416-3107-A3D6-7D63-AABC889CA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EDD6667-3A06-46F2-ABA3-534C413B652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777200-351E-3F3E-FA7C-8CCDE245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6A85B-82E3-D7F3-03EF-B8E3B57E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89E1C2B-28DE-4C57-8572-C64B2B1AE3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571664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60120-6EF9-70CA-02CC-AC14577F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DED71D1-4F65-402E-9747-B519CB88D56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BCF63-1DB6-33B2-9C58-78CB71DC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5F8D1-8BD6-11DF-5C34-F530A8F6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5845604-3E2D-4EB8-BB98-AA2B07C2FE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3092765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A845C2-94C6-F3C9-C0A3-27C62C404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A9CF880-66C4-45FC-9930-4A412DD927D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35843-4D0D-13DB-3923-CA26768F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325BA-72EF-3091-855D-DAB2B4D2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BF5634F-F223-4AB9-9366-F6AF100F663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063305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4A756-3C2B-513C-2280-C369AB91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F0A9F01-DA96-4958-A67B-26D88F2F3EB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BD33C-E811-FDE1-C836-C5A67191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00F44-CD66-4021-B86F-E4F2F480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37BDF58-FD35-4521-98D3-2D7CD5C718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696576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16EE8-E355-AE7C-9F1E-517F313F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FCADC1D-E180-4EA3-8AFC-F421E0F183A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69493-E938-0F3C-E7C7-A88792B1F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03CBF-A5E3-2336-A0C5-8579186F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0C9C9D2-C55C-4BCB-BEB7-4457E68CA4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9137711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CBCA0-0481-A090-1117-B1621C44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98DA7CA-52C1-42D7-84C5-6B71E419A87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E4F66-013B-53BD-8778-EDF3D0E0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4DDF5-DA38-8768-DCC4-71813782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FBBBFFA-6D82-4D25-8968-59836A2612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266648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361D32ED-3414-C73C-C824-DE1A7817B657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5CA71665-B0B6-D062-3D0E-115D63B081D2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4BF612B-D8DF-BDCB-86B2-8931742650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2362813-CFFF-4FFA-BAD6-89F34AAB8B9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480AED-EF3D-B4A7-2D03-B32B68BF1D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A4857CC-8AC1-409B-33DE-2C0BF36F0D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041C78B-FE8A-4211-910B-C04796E9F3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309775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FA83-CFEE-0303-27F2-E962C23E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203DF49-EDAB-4004-B6FB-D536CBE863B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89728-0A7E-A978-4C9E-8D7C37CB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8F4DE-54AB-E3A2-3BA4-F0A370BB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834E2C0-AD1E-4973-BBA5-6E3BD0F485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3166417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29F17F6D-BDCE-75AA-6A15-8AF932727CF7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03C3FF59-6048-605E-C6FE-6FE9A32AAC16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B2AB4A-8EA5-8816-075D-E37EC4C807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11B4101-1D17-48B3-8668-B520012F503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CC3A35-FD66-2305-B287-4506C00145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E6ACFBF-7773-1A8F-1887-8AC16B3DE6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C994AA7-7CFA-415D-9FE2-8F8B754362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8881317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215AB-B29A-ED8F-D9EC-FE0C9E3DDB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BBE344E-C5DE-4C7D-ADC6-BF72AFC280D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2314-1598-92B4-E270-1D476B8927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A8EDE-861E-30BE-A44B-555958F714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0702560-474C-43FA-BC62-66646D6FCE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88556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04955-EE4B-1DAB-D580-BBB2C8AB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B082AE5-9FA3-4C22-AF16-C03B0177296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7EC7F-1A7D-DBBC-B24E-39082FE2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82582-2BF4-1482-F59B-1CEA5837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B67C3A58-D688-4209-A004-FC078D79CB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2207008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451A-759A-BF48-88D2-6D289D47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1823D8C-0EBB-4477-9992-AA7134BB13A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048B9-379A-7746-2E59-B6C357AB8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D9618-1B77-ABCD-C0C0-9890D273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DD70A50-6289-4C45-8846-083981F9CB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1436680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1E14F-6BCA-88C8-BBDA-54645140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95EB075-D463-48F3-80BF-8001765B09A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5931C-B7F7-BDA4-175E-4F6E7088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86E83-04B3-AEFA-C665-82BD1F48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0A25356-1335-4311-A02F-B54EADABD5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3501034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44B0D0F5-5593-33D8-B38C-B6995607A804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F1CBDB2C-C196-F26D-A2A5-2A5F750D07C9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7DD86838-C596-D4EB-79DB-54555FF478B6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DC05FB49-D3B4-90BC-EB8E-77340E8B464F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8EA50DEB-06B0-1BA6-39C2-21F97BDD14A1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39F42FDE-D5B5-0E27-5830-B2C9F92B5A7A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6E6F276C-B116-E0C5-3482-BE807F12207E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4C39A326-2765-C3EF-2F8B-F1E34D59DEF6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E529D994-5E13-03CF-36C7-9C246F5020B2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5EE6EC87-D26E-6C6A-88FE-C568A3A0FD34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67914077-51CA-767C-9247-B9939D57AEDF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08248EF-42FD-C357-A05D-43E890BE2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E6B6A81-1BD0-4062-AB4B-E74E7440B6A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F9BB2A1-E4EA-29AB-5E23-03B86908C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D84C5A3-E7B6-FC8C-535F-E72BA0DA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4DFDC9C-768C-418D-88C5-C47A1A96A2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8938642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4B2F2-EB39-975E-4B0C-D46D86288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6A9434A-069B-40BF-A749-05B6A87DF9E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7BEC1-AE7B-1F26-3599-151DA358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CC981-BE7A-0435-2BC4-FA77AC2B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9EC03E0-2402-4523-AAB5-F6251230A0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710188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C5C3-B393-E92B-78DF-E3EBDA26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021FE3C-FF09-4A55-A16E-31AE3D1F205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27F80-6B3F-BF8B-C1EF-81296877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EE933-AD04-DBAF-2860-5AF36542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99B5F8B-AF04-42AA-ADCB-1F68BA4DE0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470249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322B7-243E-3FA1-F29C-0C9C7E29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7C65A45-52DC-44F3-9AC7-22F92D8CA50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FCC51-B6E0-3B3F-62CF-7FAB4F57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3AAC5-CBB6-F632-A476-757876AC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3B47DCA-F19E-42EE-8483-928B85193F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53533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1EC13B-A3EF-A45A-D1B6-E927C3E41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55F25B9-12F4-4DDC-B4FD-C623057FBBC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1FCB1-27BC-87B4-8B4E-FC895240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EB5C0-116E-8DA1-BF16-C1B14D7CC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C6F546A-84CA-4C72-AD89-6F237FA0B3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86371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781CB-07D0-F62C-3090-3C106440A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AB1E77F-6DFF-4F4B-BAA5-83AC4BF0466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B3542-3C77-3FAC-5AED-1B180742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2225B-62DE-F03B-6086-3A84E9E0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67ACC2A-9555-4020-9283-7D33E4CB1B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74121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A7BF6-5DF8-FA91-E5A3-4CBEE0195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06CCFD2-E334-448C-B046-79114FCBEA2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2FC61-59C7-EFB3-D849-79A65B428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DCF5D-9E8F-2AE5-40F1-4EE122C3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324F364-2A28-490B-AA95-874BF2A02A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947145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0914C-9F8B-4FCB-3808-83E2FA27A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4A3D3C6-1FAA-4C8A-A271-D5E43D4E6D7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AD53A-98E5-77CA-809F-F3B01F68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3AD1B-B06E-3D77-E175-9805F35E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3EC2925-FB7E-4BF3-B7AE-A49B458AF5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36584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9125FAB6-E1D2-DAE9-A080-808AD17DCAEB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36E72887-0C84-147C-2B4E-DD1109A8C2F9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72033FC-4131-6007-A942-360BD9E522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341A821-621F-4A09-8F53-1CF3C065689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66A4582-A770-2AFA-680C-8E73703D85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C10B05B-2DED-0EFC-9DD2-2327E2B9C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9C3EA428-04BE-4EF6-B9F6-DBAAB3E513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684534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58D0E-F0BF-BF9C-03A0-6CBF063A1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C199B94-658D-45C8-8189-1C56A0640EE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BDEDA-AC11-54B3-45E3-9A4ABF4B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BF3F5-174B-0ED7-E7D9-2F3C6E7B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159227A-9F97-4D47-9351-399F12E6CE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022665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74ECA-D8C4-771A-ADE8-F2DC4335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25A6F00-AA79-4B47-91FA-4E22C25C83E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2306-F9A5-A089-BD29-5BB3CCA0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D6EA5-33CF-985D-927E-56E05026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14B9FFD-0050-4A66-91B1-F81C3E2719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121915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B14AFE43-9DA8-7EB1-A5CC-39F88FFA22AF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CC899445-7310-2C01-6346-C0200323015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C45012-A994-9812-F41F-2F00C2898D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2F28C71-A4C2-4F8F-8297-B957F0115A9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61D798-751F-DDCD-ACBE-E72EA91DBD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D43DBCF-048C-E7C4-1605-AA275BA719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9A157D9-2578-4058-900D-786E225A12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9523017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A7C97-1855-515A-A459-67CD3781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EA00B62-5D23-4CF0-A532-FF0EC9A8559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B44C7-AD06-607B-E9EC-5E41CD5C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5037-A8C0-52DD-A0F5-82DA80A5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EC28934-1C98-4903-8B11-470FA522BB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346525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8446323A-5506-D895-26F7-9E9300EAC8BB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46C00344-2004-C9A9-C63B-B5639F2B1684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5AC5DEB-A08B-B4E2-8811-4856819953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947FB95-1A06-45B0-B0E7-AC434A6B245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93E6806-0234-05D8-E7AE-544357C6B1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95A07B-F0B1-321B-7065-814FD7633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460339F-8DE2-4E65-9F04-8863C6DBBE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956436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A15F-84A5-64F6-5A62-BAB0D247673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5BF78FB-A278-42AE-9676-5A04214CDE7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917AC-766E-D4BB-DC7B-C9D473FC3E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19647-88A0-0852-0018-BC8F4C879D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DC24078-E2F3-4EC5-884E-8EAF80892B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7010765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3B530-48F2-AD69-DC11-E8B46E7D9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4F95C03-6FB1-45C5-BD79-A6EAD95A994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47D11-BDC7-DAEA-A6AB-D3CCD95C9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ECC8E-40AA-C3B5-B0C4-00F1257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64453AD-683B-4641-A51F-3072CF5675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6249908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5F7F0-2739-E01C-1B92-16CA3B096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0C804FD-0CF4-4539-A377-EE2DD27E1D2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85A4B-D881-83D2-8647-F55D91DE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B31B6-BF85-9E70-CB97-B07EDAD4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4C5B13F-264C-4199-9973-3EEFBC2C7D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136060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219F2CD4-5BF2-F55B-E8FC-D98366A68EF1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00331CAF-EBB2-B50E-56CB-77279B441493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96DD995D-D0F1-8D99-29EC-BF72B9D42F5D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904E5E0A-0E4F-330F-F2EA-9B4D24AADC99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FBB10032-1842-C9BB-5A52-602DDCF94DE3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2D8D228D-DEE8-CAAC-18F1-476853CE331C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04D7D796-00F5-24B9-8C92-B801BABC04E8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EB12E20-D6CF-D1BF-40C0-50E8C42CC613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0E2DD73F-B3E3-7A99-61F5-F029DC3ECE75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DB724EE7-C7E8-6FB0-8245-7C1964284005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72EC81B3-325D-E4BE-FAAB-979E5EE159B0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4C0798D-EA22-FA62-D226-E09BA5F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9009120-CFC9-4AA4-8EA9-E236BA1E4FA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609629E-AB25-28EA-3106-A129EC7B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D16A254-34E7-7ED1-E994-1A0BD273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22ABD03-F30A-4765-972D-85D44A0465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236174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4F14E-41E2-6BD8-C257-3FFF8F88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413AE8F-A0FD-4CE2-80F8-3099ADF7B9E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6D490-D858-DC5B-53AF-F96EA4AC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A6CCC-76EC-0A54-14CA-5E692D16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B1750A7-F9B3-454C-8D88-945BFE7C9B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47268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8ACF-0F97-CA1E-8CBB-FE3E1E9BB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8B24171-B4C8-4E57-8A53-6CD7AD3DF43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4DE6A-2D40-DD64-E0CA-91172BAE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81595-EA8E-EA7A-4713-6123D117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B042A803-D5BB-41AD-8DC7-C405D1B300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068094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B20CD-38DD-A958-AAB3-620B7F1E4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1CCF30B-3BCC-4D9C-9709-43A21225027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AB215-D1C2-44DE-AF8C-9731F2DE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9C820-4572-45D0-737C-BDCBF8CA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4CA7FF5-D89F-4668-A7A7-886CF05FB15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6088368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46108-A60D-DBDC-7732-25B549D0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6445C7C-81C3-49DD-A751-DCAD4D65462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30BE0-C094-F4E2-3AE1-2C4428A7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27A57-1B8A-8B40-3D14-04867AFD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CE3D2EF-2EC5-4F7C-89CC-7EA32746B4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098789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F93AA-C5E8-2BEC-7388-C41FD6E16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3DC41E2-6EA9-4753-B474-ADBD4D7FC7D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84697-5CA1-7247-1DE4-B2E4B1B9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2749B1-1241-E0B7-661D-76A23DE2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6A6C039-A19F-4CA2-B4A9-591FFEA92F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7242921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F0F83-36E0-1970-3743-C787EF49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E2AD832-3212-42B6-B794-3F83CC79086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61E19-5355-BF00-FE91-B28A21A8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CAADF-7952-4FEC-6A04-20886A33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C771308-5BEE-4782-AC72-C9BB2BBF50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7729922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5E12C1-0424-0958-4C0C-313DA371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DC8973E-A4EC-4CA0-A10A-FC9233CEEE2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BC9F8-88F7-A7CB-821A-B58423643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12CD7-B1CE-DD5C-7B05-52FE611C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CC20BB5-5198-4B67-A7EC-25390CE9A6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17725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CF7CA-8248-DACE-DBAA-1DA102CE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F37C126-70F8-429C-88C5-ADBB26E759D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CDCDB-1428-2A1D-4B92-4C8C00D7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0C389-EE92-F68C-A1C7-B8D9A107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4ECBE74-1065-4A05-B14A-393B656B80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3970931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3E49D-4F32-F43C-E6FE-04F50672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8587399-8E7E-4984-ACE8-FE8BC2ED02F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265FF-DDBD-F4DC-0036-580F2E2C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A3ED4-7DC4-C857-F27D-D97A5BD6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11E9285-A9C5-4181-8240-E78980FD3F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447891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5486F-E48D-E6C7-2514-3E79BDFB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7031457-1AF4-4707-ADCA-9BC4EF71E76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4C643-6AB4-CB45-F730-462AD3CB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00A9-950D-4E4A-448F-C36A6DA9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F915CB7-C0D9-48A9-A397-2E7DCBE18C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975053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41E99B01-FD7D-B0C1-9A83-E0BF11523708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78763C85-5902-8D53-A77C-1C2AB23DF570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EBABFA2-0B85-DB53-3F30-F342841132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9338050-9CB6-44C7-B369-3A83290CDEE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AC58AFF-8D88-AAF4-7D3E-BDDD81537C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248DEFB-06AE-026E-1BDE-7FC5E18129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9BC2B44-07B9-4EBF-91C6-EB35AB004C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4083115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56264-1C0A-F9E4-A2C3-7EC48073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EAD11B0-C107-4F18-9C27-1EFDB01FA72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42631-B0D3-77AD-12B7-8378A608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0BCD5-3D0B-774D-7DC8-109D05FD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F77C21D-F9EB-4BFD-A70F-5BF6FA869E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44693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4CD394CB-FBB4-B013-3697-9DFECD4F21F5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A04D04CF-832B-BF31-3718-64FECE346BE8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D09D9B8-017B-9DA8-0AB5-810BA2242C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86FDD3F-65F1-48CF-A060-18F7D0595B2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0684C7-C60C-B938-5F0C-1FC1FB7420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EB4506-34B4-9FBE-A689-DD8115AB80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4C8F29EE-CD03-4FCF-B516-9101D2086D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0769834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CFB550DB-E079-36CC-3DD1-6877E27D680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91BFE22-32C6-F0A8-1505-58817235B0E1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075390D-6B63-779D-F0CE-9290D38DAA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8B4D82E-81E3-4DBF-8D9F-D8F2E0D2C89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F948CCF-65D5-FDF1-EBC1-ED6C85BD9E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27FB92-B3D2-29A5-DC46-6533BECA3F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0B869C0-181A-4F8C-B11A-BA934AD366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7180351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9EA20-C45B-325D-39E8-A9E6E82DC76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E7A2A9D-8414-48E5-8087-089B3A6444F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00951-EFC3-E2F9-73D0-231FC7BBAE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C71DB-67EC-9E54-9761-0CE57F96E1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9EBFCE1-D401-4352-813F-ACEBCD06AC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730478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FABA0-A12A-DB3B-23F3-5610305CD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2959153-538C-4B9B-BBCB-90DEFAB508B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DEB85-65E9-1E91-B816-EA3188A9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1BFAF-23EB-71F8-7D88-E7A3BA1D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5189656-A9B3-40A8-8ADB-5F12652E54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86770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43751-FD49-3914-7584-D2E7895BE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D3ED76F-DB41-49C8-B2BE-C6D20540E1B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CCD82-99E4-EB44-2304-FB0DD045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2CE9C-5113-2903-9754-228FADBF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B997E21-24F2-4D97-93A6-134EA7223B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8457809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376B350F-E124-D1F1-81AB-405890C87C84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C0D67DFF-6AC3-3DFC-C017-ACF82E3F4D6A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6BA97A24-FDD3-9421-8F0E-1DA4C28EE557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2629BBEC-BF4A-33FD-4FFE-C736A9FB9E0E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C257E086-CAF8-1CA1-798A-D45F37422161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7E07E80A-0DDC-FB49-42C9-07203257ABC9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22F9EDCC-1196-F06D-4BC9-931030B59DF3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C39FEE9C-E139-3982-639F-A6461B8A6C7F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3EB45C40-D9C6-FFC9-977C-442AF55AA575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A46F72AD-262C-C267-78DD-8D593AD2E5C3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16BAB5D5-67E0-C27C-FE91-5CE43CFA2521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BDDB020-C6CB-EAF1-F0CB-1278C966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6E89FBE-95FD-40ED-91A1-A60E6E9ABE8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DE4DA18-634F-28CC-29E9-599C6B60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7F352B8-D6FC-407B-2798-B640A204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5C555C5-C6B5-4BAF-877C-4485B145E2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85389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C59DD-FF50-7A9B-4FBD-5534EFCA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A942CEC-783B-4933-9C4B-E1F0FB7FFEC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ECEA9-8E5C-264E-C1A7-69C867D3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BC331-0008-238F-DECB-A5712B31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1F3B723-301E-471E-86A1-0A73D3E325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48730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0AA51-54EC-8E18-DF02-3A8652C52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AC6583C-F38F-4A41-A42D-22B2AE1526E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C3DF0-B736-5862-F8DF-7D1E0DFF0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DAB81-AA4F-5856-4852-575D69FE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FA86514-FC9E-4B1A-BAF1-6E014CFD3A2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310328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03620-AFB1-C23E-7E18-5CD95834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BB5CEE3-7E21-49C9-B1F6-C31DAD96018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BC192-2235-6EE9-C8EA-D04EAE68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3E64C-465B-2DAE-1013-2B6EAF168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AEE94EA-06C4-4CE6-8108-93E95D9846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566979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AD3B2-5A80-C500-D72C-D3EFD9809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B9CDF96-FF84-4149-BDFD-478023CAEA3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D01AA1-9A1C-5E06-50AC-080888C2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6C80D-AA05-66E5-3001-B7D7A0E5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7C40EE1-4DA0-4F76-B3A1-EECB0DFE73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1531276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BF2D7-3A05-3DF4-715F-F0C7E289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5AA8753-07EC-4117-BE6E-4632217F577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9B684-8B2D-9186-5F39-3FCE11C3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7CD47-9CDA-2D45-7178-CAD9C7AF7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A8DE79B-5BEB-4E13-9F7A-1BF6C7F211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2752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58572-3B00-8205-7972-236A02EC1A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04EABED-86AB-4AE0-AE16-85591F403AF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6F1C7-7B54-0501-8318-B9A14F4C2C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C136-0086-24F3-2179-74D6CBFF9F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12D42271-DB4A-4339-85D2-9C31B95416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372493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10DD47-A35B-006D-01CC-3BF6B68B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EFF75AA-FA44-4B35-9347-C4E0CC90B18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E7DA0-790F-90DF-CC71-E31CFD0E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260CE-0D7B-B17C-EFE8-72E5D6C9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0532995-4A97-4F8B-A1A2-7D29554871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1097705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171CC-02FC-1005-BF5B-1D9BAE3D9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0C276D1-3662-4C30-9536-ED11FEAF2FC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27676-D34D-AD7B-B4EB-CAC4C020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9DEA6-8499-C517-8BD5-21597BFF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C8472C9-3568-4493-991C-23103B959E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419702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4BD83-09C5-92CB-C566-B741C958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E6C6871-45DC-40C4-A77D-A7B9B1852D3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FE273-2F0A-27D3-E366-BF739697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7D8CB-B78D-3007-222B-6A603DB9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3093BED-FF3B-45F8-9DD2-6DC77FCE88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273326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FB3DC-F561-C96F-02AD-8EFAEF4B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49FCBB5-05A3-479B-AA02-795E7DC9C11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1D166-0C71-A978-9626-2D448740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27908-5C18-0DB6-E543-2AA40D9B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55151A9-469A-4022-97DD-8F633E25A03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468281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70076323-8D6C-18FA-D140-35E798318495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A62DC7B3-F98C-9657-3B7A-993972809A1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379B7D7-27FF-49EA-8FE1-40CC0B8CE6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6B64730-430E-40EA-9904-C9E79B36966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7EC487D-065C-D8A7-704A-74216189E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327961-63F0-A77E-6F3E-286F334172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C106D17-5110-4885-A411-7BF6681AAB4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20130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85D4-35D4-8536-C8D4-31CD6E80A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C0032E7-5FDE-45B5-8DD9-BD3E52B98BB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2A8F-D9E2-4A9C-9093-34A36A43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DEE0D-5173-72A9-FE36-ECD56454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1988047-63E2-4401-8D95-1A2E7103CE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6384996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A68D9FF8-EC22-58B0-CD11-629698353F4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8C9E6FA6-C3A5-CDEB-FFBA-1353DED2EBA3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6801E5E-20A8-478E-ECE6-C7D4321DE3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BA87FDE-F7B0-4C68-8A5D-E44382AC11A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019663-8337-2B67-BFE4-D7894DF7FF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D9ED65-C8AC-85BB-E751-0D506043E8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04D3010-F454-4800-B6E7-1DC0A4C4D99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36225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FE6F3-DAB9-6D4A-19DA-24810625D6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622DFDA-4E17-4264-833E-EB969928A47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A4142-FF71-2006-7B61-4968DA2773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77AD5-A7FB-B6C7-3159-1B4E5AE607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8BCC820-9E28-4489-9CB0-87B880C799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06475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8FB16-2FCF-A7CF-AAD9-413AB14BB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FE56B95-F3D1-45A9-8023-CD8FD85589C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5D2B3-267A-5795-40E6-2124C0DE8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66764-2BF0-6FEC-AF15-7A99FF1D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2A497AB-922A-443F-82D3-3F073F8C5A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720873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0E405-B5BC-D8DA-A805-B3FB48D1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D85DFF3-1AF8-410F-BE45-42F3670F2E4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DB7E-84AB-2C87-1597-7DE23F51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B140-E3A8-F35B-7412-8B45E9BB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6983AD9-9FE8-4020-8DA0-220D21CC22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8382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9A9D-0284-5604-6F8C-77E5DDC3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D0314D7-9605-491B-80EB-5D879240888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4C563-06A0-72D2-1BA8-B2531953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27ADA-9965-A540-4E81-361FE495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D7FEBDBA-C0E4-40E9-964A-AA51A59E04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206514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C28A09CA-42EC-AB0C-7CB4-0E25E48F5ABC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EB7ED9CB-FBF6-B428-8C10-3EB1927D8392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1148B1E6-3BD3-8C17-3FBE-407797599970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13A52C56-78E6-DA55-3889-75CCF0A072FE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782C4B7F-0F66-A0BF-BCC0-168A2EF6A729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A76B1764-7D3A-23BE-5267-4AB5945ECC81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C9E5200F-4565-48E4-599B-36041FC3E6DE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A051B6E3-DF6A-EB8E-F27F-8DE35890BAD9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75AF8255-5B7A-91F1-0BFC-4D9734F3A7B8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3BDE0C2E-A2EF-2A60-C9F6-6189FF2E6BBF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95743BD6-1A17-8449-1547-B7BE1ABE45F5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6C10239-0B13-2085-21F8-20EF61A7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7E97249-D10E-4799-84F2-9994573265A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0F7413F-5C50-B247-F4E2-7E4F6AAB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EDE20FA-6E41-675E-D3BB-7EE87A52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3E2320B-AF33-474D-A9DE-01315D1E05D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8749174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13D86-52C2-FFDC-6DFA-966F9041E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B721746-8F12-470A-A121-8815C43EF47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EF26E-A266-C733-75B0-E500BC50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56765-45D3-D7AC-EFAA-1393CF55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1167D7B-15D2-498E-9272-7109B536C6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3208946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8307-5F10-5674-7347-D3204AC4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CE38F72-3001-46F1-9B90-8211B72BFAA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EC728-96E6-2C3A-BD91-B091F2C4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8FB13-7D6D-D064-9297-3F7E8170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F1A4996-6679-421E-A683-E68601F8D9D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424595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85FC8-223C-09F8-7EA8-23284062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A45237C-2091-457B-93A9-D542691E89D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6B0DA-D2EA-212C-85F0-50E21DD9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B6A4-0AD3-5AFE-3B50-952EE6F2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A4DE322-6BF0-44F2-9E0B-E6E0E29ACE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4909723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0BD15-4884-BD9F-C6F6-FAA7C6EF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B22FEA4-3C4B-4C96-9E60-49E416832E8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07F3E-9D26-E60D-A700-F85D52672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D4D55C-E82A-5E07-D992-4D98A905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A17413F-537C-42DC-B937-F6CD2772E9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4506076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56F2F-C1C7-DE6C-D1E2-867B1F14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4F0530B-E6FB-42D9-BF8C-CC6DC4A4C54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C9541-61D8-693F-903C-F5DFDA62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B829C-6096-F513-38DB-178061F1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5119A5D-B020-4E22-BAA7-BA894AFF27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751991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73AD1-301A-D2AC-0B6F-A8550E1B0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E225F04-D6D7-40D9-AD21-0EA25B5C9DA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EF840-CF49-E0FD-602B-90D47F75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9720E-4EA1-CFEF-BA1C-BE220344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7B4BC22-0A08-47BA-8CF3-CC9826C643C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816125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A1E5F-FA57-FD19-98D1-A7277383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123A182-F5A0-4071-B88D-15EFF9C800E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D8124-C3D8-DA92-E703-7D649DEA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46EB5-4E41-9979-F4F2-77807748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9017A3E-CD34-4297-916E-0C8454151A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0167226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B8D9B-40C6-F249-05C1-81C774B9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DDD2C2D-F8CD-4A0B-A555-7E25F25198F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A93EA-DA5B-A2DA-9AB4-188BE01D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DE997-B4C7-CC8E-A9F1-18AF19EF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FA0BC6E-8016-4BF3-90A9-0C9618A67B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3052556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7722-759F-722C-A9AE-1DDBAFE4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FD28973-1C74-46ED-BF99-33F0DE23F5E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B0647-6A4A-ACDD-1225-3B146F32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C937-FC8C-3347-2BA1-EA5DE51F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DF2FF45-1FD5-4AAF-9015-8FA84982CA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02708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B78CA-C127-1EDF-71D5-95EEF2CB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36C5D3A-CC28-4423-B42F-CE3F2B9B61A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01181-1779-FC8C-AEAB-EDFAC7B0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2E64-E1D2-8284-B9CD-4E0FE009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lnSpc>
                <a:spcPct val="93000"/>
              </a:lnSpc>
              <a:buSzPct val="100000"/>
              <a:defRPr/>
            </a:lvl1pPr>
          </a:lstStyle>
          <a:p>
            <a:fld id="{C1F8CF97-BCFA-4A12-93FC-6C9A128AD0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174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1D8E528D-5BC7-577E-6E14-42A398C9716B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15CEC21B-5FAE-0088-29E1-F6EA8039647E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26B9F2-CB96-BEF6-1159-6911A8ACF8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EC87E36-9492-4AB7-B00C-F3E3DE40EB2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D5E56FF-BAD5-BE1A-B443-AF0321F3F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DCA91DF-06D9-B858-980B-F11C663977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5BA560C-7037-4302-9207-5073C4A2D1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6935964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C023-FC85-9DE9-6F94-2639B128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1666B08-1B81-4219-85B7-7384380A5B5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69A7B-9E1B-7133-BC33-85DB1DDB4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D922E-B9AC-B1D5-C89C-C4B3D822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17C9366-8CA0-40CD-AD9C-DD0B5A1BB2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0026978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A53DB88B-D567-AF80-C390-8E08A1AA0A9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BF1E2635-A71F-F61A-6AEF-7B156F3C417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EBA1EE-6940-5156-8F19-06FFC9F0E0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268A04E-DCFF-4575-B7A9-73469054474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DC0A39F-6748-19B8-CB9A-59D67C09F5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423002-80D2-018C-9911-C98594FB04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471368C-A4B5-4DE8-A18C-5FA578AAB1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9712736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9788-453D-5993-F820-96A722E570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21F8D60-2D47-42D9-BC4E-C7EFE5472D6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CA5A7-5ABA-C9A8-88FD-4525337CC3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41EDC-7EE1-2298-B2D4-2EC6A75E0F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7171D10-5414-48F9-82E2-56E7825E9D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875249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228E3-6C39-12FA-5E9E-5D9761FA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AF28705-8F40-4B95-86CF-B3FD24F6E77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58D51-FEDC-D6F2-D1DE-1CA07930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C6889-EDE2-3B81-9488-E2958CBD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2327E1D-75E0-44FE-9215-7E5F2ED346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923487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DD32A-ED4A-DBBE-B80A-D7977080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66144C2-8F14-441A-9025-71D07C51F7A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75242-47D4-0893-0D4C-57365D36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315D9-17FB-884E-6F5C-EB80A425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9DCE302-352B-4BE2-BE4D-375EC42674E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4992662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B5E63243-CF08-D0DF-AC52-2EA1716652B1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5A175B1E-0E82-7B74-E57A-91AF6EC3A094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1022159F-98FB-85F1-B509-7BD17532D9E3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940E2F57-3A18-3D67-3618-94D236E925AA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D29413EA-6ADB-91D1-12ED-8DF5537E63B2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DF7A0931-B150-72FE-4DEB-67924DC49E51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7D2A4C38-035B-D5FC-C32B-23C93C5E8AFD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824BD33F-8654-7749-5B68-73C01E9C4B0D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521ED315-9214-B628-5206-B28F871BB5DF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1DC06C79-9C64-3270-EC39-DAD4350D5EB6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06765ED2-0E28-DEEB-38CF-E5617D5B72B4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52A8FE1-23D8-142C-C571-5EBCDE5A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2023ECF-3491-4BA6-AB24-27F8EAB3C22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4FD7DE8-E038-945C-2811-AEF3731A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7FC108D-F389-3084-F623-BEAF5097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61361CD-6B7C-4A65-8743-91568D6EF4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177204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3694A-34A7-42D5-A85A-539A18657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E60CD2F-DD7D-4802-A3C7-94FCC1AE939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F6683-7DEA-074C-ABF9-2A471902C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A7FF5-124E-E1E6-B569-D80A8368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6729FC1-0260-48E8-9D8E-24E7E5EA63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4628591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BCC3D-E8AB-0001-9B1A-8029EEBA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3A8CC91-D740-4C54-AB02-629BB05FF58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C7081-1C92-F45C-B4D9-949E9C77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162A4-8E58-4353-2658-C445066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46F209B-FD22-446C-972F-3AB0E71519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826597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7E97D-67CD-4551-1651-2EE19D75A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595650D-509A-4231-83AC-4CBDEE30C30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6A1B8-A150-E847-13D0-44769608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1654E-07A2-4BA2-F9B6-4012A1EF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59D66BD-5777-4C9E-BC68-0AA4A2265F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0673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B902CED4-1A03-E18F-D6BC-25FD4CB29AD2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D7BB0CDC-F98D-1B5E-5C33-2F19BEC816F8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B6276F26-E0C4-4EF7-0C6D-FA04ACFF3F92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3BD77178-47BF-6662-CEA8-7DA746344906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01279CC7-DBBF-36E6-F0EF-1F05B1EC4543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6CE0A5BA-6157-2602-49A4-B3828B0CD935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D60D26EB-0159-AEDF-5141-F78216DA9D62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0477FE98-5058-88E2-1BD6-FA7577146930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7422FC09-2A1B-0C97-9910-3CCE4CD4187C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2CD2DEE9-4B8E-FBEB-27C7-710E7569DFD5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F7C19F8E-5D8F-191B-F5AC-BB030A624044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485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BFF9C4F-A7C9-9118-3C6B-D654B4265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4E1CFEE-07C8-4E46-923A-9CF04C91187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A49C107-9817-84D7-DD37-69CA4A19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C2300F3-4965-5CC6-1A62-7E8A5AEA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D025628-ED1E-4466-9CFE-FC4FA7986CB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890595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E7D84F-763C-A28E-1791-352D775D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C50527B-65EB-43AD-86C2-0814F1C411A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43C15-42B6-A753-0DD9-F2FE601B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47CCAB-6163-D2CA-6859-20CA7F96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E7FFE2F-7FCD-48AA-B204-57012B498E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161996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7FC4E-3226-98A8-FEFF-82988AB39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20F8283-CCEC-465D-8B99-85A31A4AB3A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9A9B3-482F-8163-04C7-78DAC1FA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17A3A-7E95-40C4-B5E6-8D36B97B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3D5376D-CDF1-4A4E-9FBF-94CE6D9EB1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9109233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D696C-8C5E-CA85-ADF5-CD21C9CD7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06DA8CD-82BB-4384-938E-E1103433EC4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ED2E6-8D8F-6F58-0CA8-06471180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F3777-3CBC-B37C-D33E-9A0984DD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F9D69AA-A81C-453E-85F4-7807134119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4936576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A2426-E83C-394C-3C4B-8C807E5C5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8228346-505A-49B1-992D-A2E30EFC0F2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F0F23-0ADF-4BD2-7CD0-A4EAA075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0ECB0-8D89-F115-257E-15C96515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1B1885B-BEA4-4257-AF62-DBC10680EE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9131403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F9B8B-C50A-0971-714C-970B30BB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29BFBC4-9246-4981-B7EA-1BC2AA570A7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CD3CC-1D53-B796-6B5F-BAFC71A7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4B9FF-6467-CF4B-C4C9-C4D57857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5A53906-B9B9-4DC6-8828-F150D96DE1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148278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7473A-0404-409B-59F2-2F29BEF9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5C2D98B-8A5D-4FB0-9892-CAEB5E47A1C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F6F30-EBB3-CA7D-E85F-D02A6310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C5D7C-A1CF-A54B-488B-1AA1DC40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83D9DA6-4D4C-46DB-B057-F979DBF228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746455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A603A97A-E1C1-7486-EE35-57056AFD30F3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5420AAEB-6A8B-2BEC-EAED-3F2CF1BC95BD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7D738DB-2259-6CA8-ED8D-E35420AB6D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1BFEAA1-9ABB-4391-8AAA-E3766878E65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366F528-2506-71F8-2745-B092FA7E5C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38EFFED-4DE1-D597-C224-E20B48E5A7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CD9EDAB-FED8-4C5E-8FEB-21B685D1CD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605929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13424-6FFD-6CCB-D5FE-3CFAC88C8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90B4897-FF6B-468D-BC99-C50D64092A6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DA30C-C13F-1ED3-C919-E321BD55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A8DF0-E9AD-919A-BA7C-960FE6F4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DF011E7-1A07-4505-9BB9-087330D3F09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9475852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BD29F63F-5D3C-3C71-C3DB-2CE3EB32FA7A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9BCB31DD-6DF5-809F-2AE8-5F01924E7CFA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CC0B09C-3BE8-200C-6763-95185FE46B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C7243DC-5DB1-49C6-B412-942BD9638DE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81FDB33-AC8B-5165-4248-0C249CDE1D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BA53CB-DB8A-2FEE-8479-AFFEA7645F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3CFE754-403B-47E7-93E3-F677E2601B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45581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24FBF-BEFE-2EC5-407D-7C6D5BE2F8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D46BE56-2F5F-4734-95DD-388E08D8601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9F6BE-D6B0-15CC-80D5-88FFA04CE4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A47A-597F-5A34-C514-180865F505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7587572-5BF2-440C-A5D0-19A887B95B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403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3238" y="1728788"/>
            <a:ext cx="4444000" cy="43830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28625" y="1728788"/>
            <a:ext cx="4444000" cy="43830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8EB0B76-1F66-E2CD-423C-97A7ACD6169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7966362-C7FD-91C5-2D02-A04ADB098D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6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5186A87-3C9E-0828-8595-5BA90B8881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1647B20-FFAA-4E5C-A060-C690433D341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6591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2D43A-E816-0401-739B-4A89BB04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2F87CD7-A10E-48D3-9BC3-9561658C4A3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A4E3D-65CD-9ACD-2DF2-62064504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7C1D2-AEBE-286B-C7FC-F8555FAF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A19B680-0581-456D-BC56-ADA5A91575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951008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E7EE-DB24-56CD-0002-D900D76A2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E48E31A-2978-4D4C-B360-EBA9EC91CD7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2D591-779A-7A8E-B592-122BF903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59AE-FC25-54E7-BC86-EF99E3F4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9EFE2E3-F7F0-47A0-89A7-BB0D0ED7FF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865911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E4711-F3E1-857D-B2B7-8F90A9E6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ED0CD8D-22B0-45B5-BB1B-3D357B550A4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D63FB-586F-DEB7-79FF-907D2DE7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661A2-0B60-9D12-6560-D6F945C2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8967D6F-15E8-4910-AB95-EEF12E67FE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4842235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2D603645-2CC9-DC13-093F-BDB9DEFCD814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884A87AC-F1C4-AB6F-745F-9FFE09688CBF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1F9627C2-AC74-DEEC-CCAC-A0C74A278460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BECA8877-1843-696E-1DF2-32C40E839B85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14961C9B-0104-1785-64F6-15CD53DE1F02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1C836695-2A88-D554-2897-D0E4AC6D2C39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A391E5BC-A862-79CD-BF64-D6C83B121125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1308E9E-0CBC-FD4B-7152-2A47A0024F4A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84BE2069-E98F-8840-29EB-DA685DCD82A5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334EB79E-AACC-385A-0654-E3BCA005AE15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4BCF99D0-579A-5A9C-54F3-6A28DB1241FC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B2B71FA-54E8-0BE1-06EF-0535E58F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26A110F-3EAE-43B5-A1A0-CDEFC68B3E5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68928B5-16D4-B246-E11D-04A4C0B6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532413B-03BB-4D0D-AD25-B24CBC62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E9C8B41-F2E9-44DE-A718-F8AA812525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8901555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C8EAA-EA53-1D8B-9105-3A66D71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3B2CFDE-5B1A-4916-91A4-1F871F06B8D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93CC8-3D2C-9773-F18D-3D64AA31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9E203-ACEE-F7EF-A0B0-770E4B76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1A89865-318D-4B7B-B54B-D5F55B0F5C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5852364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48AE8-2089-DAB1-AF62-55C22059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818E114-E9FE-4B09-B852-E6C883EDFA4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EB5C-11B4-674B-269E-F36C8973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366B9-EE37-164E-BFA2-163FF47D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A022B0E-51C2-4C4B-874B-3496809A617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23912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C947F-49D7-0B0C-18B4-C3B42B2B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E96B864-2898-4C26-A642-AC3EFF54D7E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47B6A-EAA1-DA56-A775-D9861D5B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61183-39E6-4266-A3F3-BD79B78C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B9708AE-6CF9-47BA-97A1-BA6CB6E967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191990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68B85-5BAB-FEF3-4065-1F1494D8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91A0B11-B880-4CB8-97D0-C7681DF457A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D89C87-095F-B895-697A-CB0B9386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702095-39B7-5142-5200-EE9C867E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1135C60-C62A-4E93-B15D-44B24C1F5B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9649882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094FE0-544C-D0DC-6423-A07C0FA1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53DDF20-B42C-4678-9DD2-BFBC2A874C0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B0816-6A83-19BE-3292-57725FB0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7B7B-DF2A-068F-BED0-7DD56BD5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F8D93E8-77C4-4628-A0A5-4E701D9233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6182945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9B4A2-B036-39A4-30E2-F3743A42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A778C1F-76EC-48B4-B889-0841E465EB0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B4B8E-2614-0261-71C3-B4F76FC8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86CFB-AABB-2F71-B91F-99CA0CB6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D5EB929-60D4-4C7B-B5E6-AC8C75CD269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5386603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0F915-9665-A4E6-9B84-61D1B1ED8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C83A804-9E48-4F0C-8A88-36C79168378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AC970-D502-4EF3-48DF-F6A19297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2A0E8-E699-3D65-BBE0-BA08CCF1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2BCAA6C-7B1E-4019-B76C-1114C0B8885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90857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94ECD-291C-030F-533D-00CA52B9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A743B5B-23D0-425C-8C1B-38B9D39516F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D4073-89F6-04F9-239F-445F41B2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DAA40-DC20-60D7-886A-82D79916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5ECF325-6A8D-477B-B5C5-E43DB68B98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0498252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2AC34-1787-3E66-7373-E326F458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0539D4E-F69B-4904-B713-D67E7D39746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67326-E78B-A30E-BF68-1163A0C1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39816-B101-4EE6-0CD9-789F6439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C613D37-F651-4DA5-9C2E-0AB6D999AB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1766920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6CEF4-C882-3F3D-B9DE-90F30FAC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71766FC-7D5E-43EF-B7E3-CF145D818A9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B6C93-BB65-184A-6F1E-E1103A90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866FD-2CE5-22C4-D439-56A25658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41E6B2C-1408-46B3-8694-597050CCC7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2892656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25D7371D-400F-A0F4-7AEF-790EC428185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74118112-5444-6DA0-85B8-72028FCA3FD2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724C1-8C25-9E2F-A529-17A7A81F45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B607F07-E76B-4ABA-89DB-F48D419B25D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945B092-D2D2-D77C-1EBE-FB810DE2B2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907652B-3B4C-01B2-70B0-09A2FE2779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D268141-9539-42EC-934C-E05EBBDA08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0910001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FBA7E-0EB3-E0B9-79F0-FEDD5416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9D40997-0A95-4AB9-A909-32566AA60FB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CD25F-9025-FCD1-CA8E-810F7502B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41EC3-6D70-C5F0-4221-9885CCBEF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ADE9C33-F7D6-4E83-9CB4-B5ABE39294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8169076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B51F755C-8C60-A8FA-1927-5C49480BD02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CDF8A639-3107-5F14-E35D-DE49ED21DD9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8F9EB1B-889C-848D-68F4-B1A1CB845D3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6B066AB-9B1C-4F39-B482-CB0BBC19DB5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C1E6FCE-0509-C16A-EC31-223EC6C68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833F6EE-C670-0DA7-476E-75C096DEEA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A97A53E-6D30-4455-A17A-2BFAB8D9B4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203613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A388-AE54-8E1E-4476-87E579C8103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97CC538-335A-4991-BD64-8ABC3A5DC87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30E14-8C70-6EAA-2D6F-CE51113922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C6BCB-F2CC-789C-E078-EF80C84283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0A12D28-33B0-437E-8003-56BF860F782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2857454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09127-C452-EB88-A9E7-3E60A4B1A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C3112F1-9365-4960-9D61-182B3CDD2AB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DCC78-9D90-E4CC-3B2F-F2D478FA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2BEE-7E44-3AF8-E5EE-3173F53A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763CA4F-1DC3-495D-8DFA-7B8A6859E2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1334902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82183-1511-9EF1-6ED5-6D60EC38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AB14DE1-F747-4412-9079-F2DD2B71A97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706E4-618B-9135-EE56-96114A7E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9C24-9018-C744-6AFD-BD3E23B4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F420D6D-61B2-4185-A172-E85BA4586C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1298044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89C0D202-916C-5645-493D-46755B990ED7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2B96EA57-5E09-11FB-06C4-8F6832A4ED84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32447E3-2F58-B91D-AF91-9DEDD23476F7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EC8BCBF3-175D-42EA-7172-F95CA2A31A3A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B6D3CE8C-33EA-6DC3-D3C8-1355CB9CBA9C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A1E7E915-A15F-6069-8CF3-9C1E7DA39356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5B86C5F3-AE7F-348C-19A6-BCB9DE935E0D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739E02AD-6B97-A7EE-4AE0-E156908B6B60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F996DA02-4592-8C4A-98A3-5AE3AC3D3396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082AED4F-64E1-6C26-F912-EC95206A25C0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67281697-0E17-26E4-3313-DA86578B96E0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AF71DE4-27A1-FFF3-E7EB-F7A72685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40E139E-C52A-47C9-81A0-BE9012C7DF8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F3D4E36-DBB4-02E5-D3C7-9C4601AA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E30A382-8B51-7BF8-3AA4-5B48A198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F630F2A-BC5A-4158-8640-E180358B28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6548144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36547-720E-38B7-58DD-E6AFA298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A63042E-A9A3-40DC-A41A-F2EA305D675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5DB17-43AE-F1C8-1119-C368321A9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888B-A5C7-B8B0-86F3-AEB5E605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1C8430A-A263-4F18-AA35-6452ADF11C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91203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8B833-881E-6F46-229F-077ACB67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AFC4FE6-7617-4C1A-AAF5-17C42FA952C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CDC91-5231-16AA-32B1-2471938A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C7205-D306-353D-0CA7-2DAC8694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593AB79-A93C-4A1A-A055-048927F022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9378907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C464D-99C5-2C57-BF54-942FB311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9D9EFC3-3EB3-4771-8B48-303B065C9B7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79BE1-488B-090C-AC7C-F0C1CAA5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E622-94AA-2351-BBEC-8BB3E2BE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A116D16-D258-4564-8E43-43B4183A1F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3639408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C8EA4-4AC8-5F49-C1A5-2FEFE370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A2F1AA6-3DE2-4B5F-8AAD-5595CD8C960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7716B-46EF-B0C2-88EA-C56DF0F8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98CD7-1C38-0061-ED31-1882F792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61898A9-C435-4F3C-B523-949D1BC1F7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7604747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F0028E-12CD-01E0-859B-6FFA6C84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F8BC968-7E35-40B4-B444-B773B89A8D1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B0AF5E-5116-DA2B-ACA4-D1C163C3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E554B-0475-1248-8645-81E38CD7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981773A-2748-47E2-93B0-DE04E0F7A29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526606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634A5-9F49-0D36-E794-C080A6DAF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84F1920-553C-401D-8817-FA63E2AA6BD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D2F2F-8631-E9DF-335F-56479FE7A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1BBF4-AE30-F8C4-4FAC-906265EC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D027179-4FD3-4933-81D8-1E0C6485737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450041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853E2-241D-ED37-D67D-FCE0873A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90C1276-D463-4518-8103-C89BD50F29A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0254E-31BD-3510-03BB-FD37B7B5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00329-6254-9614-289B-A345C920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C4B1897-275A-4419-8C9B-F9CA22C412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494390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BF59F-452B-8917-6536-2E2ECFF9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D1C4C9E-6826-40F8-9DA6-B4E708714B8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FDA9C-0B9E-DC4C-BB2A-0037B9A47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CF500-8C0D-EB6B-2542-F765BD95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971D601-2009-445A-84A0-36038AD917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0484098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2B105-4024-41C7-68B9-96083C31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C68BDB5-104E-42BA-865F-8BDE97E3A09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FF859-E8F3-2E05-BC17-29204C704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8ECF7-C194-732B-C87B-01868E5B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0B7468D-0C99-45BE-B4F6-43149C219F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312306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65CA9-9309-53D8-553B-5F9404919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76AF0A6-2F4C-4D44-A0D8-F8429B103DD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B5579-4838-0745-7F97-513CBAD1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FB49B-4AB3-B9F8-AC2E-98DA347F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4EF00AA-5D63-4592-A742-BE979760A7F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55028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C6EF98A9-C554-95A2-8712-F977497B59E6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B4A5B01D-FE6B-4CC6-18EF-D32FDE29B712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4B2E9B5-0CD6-F783-3235-450F84A41E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BB671C0-9A51-483E-80A4-C046FBAC1DA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658044-749A-F7D8-5BEF-3416FCF48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F1ACAAE-F382-8B44-8BDF-7B9B9D2845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D3A34A8-1190-46AA-A5E8-F4D7393A11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2987128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3B274-1897-20A8-58C9-9E576D83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707B4DA-E7EE-4693-A0E9-5E2535207AC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E3AB-292F-3B70-B965-D46AE62C0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D1E7-BD72-DDBE-65E9-662EF462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AFA8A52-E0E8-49CC-8C30-8D3E3CF40C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37117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9228FA-1073-1F48-B8EB-4E65E2C4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28F5805-EDA7-4AF0-98F2-1B73A24C567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1CA1C-E870-1CA7-992E-547C330F5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87077-3DB8-6448-4160-BE9B97BF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D6C5783-4A57-4935-A202-E4E0F6A584F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7478581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4739C11C-13D5-4200-5064-FBA158D3A85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552A9C9E-0658-3A15-B7FE-F8ADAC30EB42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15C6C15-50DF-1BF0-A416-F34326E142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A598E20-CA8B-4CF8-AEC2-30AFF240116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4ABAB2-AC8A-8659-A8A9-D1DAF8020A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087166-C3E7-8A23-2ECB-3E3EFE3F8A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EE4650C-A3D8-4935-B42C-540D74838F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6833021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122AD-4FC5-C201-EE00-3BADA2B640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14D4DA7-2C79-47F0-AD71-74646514A82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A4FB1-16DD-C4EF-DC15-82D9824A309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6DD7A-F4E3-6481-FDE8-4BC82724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EBBE56D-D700-46F0-9B7A-8081998F1A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3932769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F7814-9A59-5BD9-4CD2-894901FE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5848544-9733-43A8-9EFB-CF053D0D1C3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246D0-25BD-DC83-8D70-2449550D1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404B6-7DD7-C374-2B45-DC38E479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0734CDE-6A1D-49E7-8DA0-693E4068E0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4548411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1F8F6-3835-CF4A-2CB7-07CCF716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952040E-9554-4ACC-9675-6334E4005E3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4FBC3-3CBF-957B-3E2E-66750CEF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7E783-7A0E-C821-28D5-D911ACC6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4F56863-75E6-49D4-818B-7B5BAEF550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059599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6878BB3F-620B-4461-90A9-71EDFD1099D2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B086F84C-0CFB-F363-528A-B19EADF7E1AF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7C80B289-E69C-C5C5-17B7-473D9382C0C9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F0F03B06-D3FB-0E0E-0064-7A4DD5F342CF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49769535-CAB1-F05F-9E51-DF75F0D4C501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618DB90A-DC8D-DADC-C7FE-74BCA174C8FF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08A3F706-FB2A-A161-7AFC-174AC97DADD1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05A47111-8AFB-8E0B-7038-F56EC686817D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70C96834-AA24-9DA5-E9DF-D7B3C49E37FD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B25FD268-B9BA-FD39-E226-24F3EA448A61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09CFDD1F-7F90-5317-ACD4-BB81242A91F4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66202AF-3C61-BDBA-60F3-DC363062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0B768A6-698B-4C21-B1F6-37EA456599A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C962544-FB47-2F26-829E-60AA0B82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EB1AFBB-93B7-ACA2-2A33-ECFC0BEB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14C33E9-E3ED-42B7-89BF-BA0E4EECDC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1893815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F7584-1DF1-78AE-8E71-B723DFDB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B5C2212-533E-4E5D-BD88-E57603A1EBA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62899-3F23-B612-C4C8-B3395912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BE15E-4D0D-10B3-4CE3-87DC2EA6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FFB712C-CE4E-4D41-AE66-590CFBA352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735529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66E74-FE48-8DBE-BA5D-6C9E5116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E48935D-A989-4375-8896-0C1AA85E9DA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7BCB6-86A5-BA72-2E9E-1D4D40F0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F494B-2B7B-50AE-9B0B-1B3FECC9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54438D3-E6D0-404C-A6BA-B367A99DF0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8840519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36875-C206-43E5-2ADC-1887850E2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DB7D3FE-DF58-4984-9C0A-A8380D6F21B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DE425-39D9-6988-97CA-BBE67D3A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FF603-4F76-6AB1-B159-92DDEDC1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CC95789-9A1D-4BA2-8D6B-341BEA3D9B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9247072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672AF-B86F-27D0-E9F1-70725964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480A13D-257B-4F07-907F-131FC4C44E0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A11966-9319-178F-3C95-C618666A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EB98-BB03-95D9-B326-3A9712BC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A1C5170-3A8B-4A34-98B8-FC23F3BBA7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1476148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1806D-4857-983C-0793-11121413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CF50B47-6AA3-44EE-87C2-4E5110693B7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7A1BD-C4EB-E4E0-DB23-27C94173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872C7-1981-FC88-2F71-9D4B9E2F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BA6B83E-19AF-4131-96ED-8C16C9D7DF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88879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427E67-1225-BFFB-48E5-F31123DE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2119DD9-D11B-4A07-BEB5-EF8590F2B32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3DAC2-DACC-1343-DE2A-9FDFFAD9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A1988-E55C-B2CB-C1EF-AF1D8B67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F3F7C46-D606-4D66-B6AF-8B545A8515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0331961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A9C257-AF88-04B1-8C54-09391267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E7EFC89-1E26-4BC5-AB26-FB829AAA58F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5A4BB-776C-44D2-4BEA-60D82847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7DE9B-1D15-C6D1-0064-915F81F7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99D9142-FDD9-4899-8220-39383D7DFF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46886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3A39C-2AC1-CCEC-F18E-7DB201CE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9A3D7BC-4C1D-43ED-B1A2-0B57E271526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DC95E-EEC3-FCBB-CB1A-FDA463795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5132B-23AD-0BBD-7D60-1CA390A5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B2753FA-DA2C-432E-B5D0-B1BF20FA24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3504893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FFA57-87AC-A476-9E21-ABD7FB76A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6E86BAB-4516-4DAF-8A88-FE76E85A405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A8592-1D7A-CDD1-43F3-DF901E39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9C997-235F-3AA8-93F1-ED514222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C04F9C4-DCFC-4031-AF96-654AD6BD19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632830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6FC44-E9AB-5D55-795F-ECFC9BB0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2AD60B2-1687-4A7A-86E0-9F3F6D12E5C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ACBAB-E33D-3945-3568-74BB2933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1321-7BF4-6A52-D165-4DB6222E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4CD5634-EA6E-411D-8B4C-0360486FCD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7816702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79CEF757-AB7B-8350-727E-C21CC3B2C27C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27D83993-F80C-0EDF-898C-F705C4A97230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DDCBF03-E512-53C9-3308-33F2B9641E4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0AF910D-414C-4403-AB22-A15833F1CB3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8C4C46-6676-361D-926C-9F91BDE8C1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729AC1-BEDF-4352-2C3C-466D8E2E44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8B47C5F-E28B-49E8-B794-513A459ABB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674482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4EB33-04C9-6892-77A1-CC852880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44D6787-7645-4D2E-AB56-53BB6FB72DA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708CC-4DE4-4A02-68FA-EBE4005E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25C38-38EE-492B-E451-0D8FD20E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F195E41-00B0-4D3B-A573-38EC8DA0295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6158394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54C4EF62-529A-7EAB-64F6-634A558D44EE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2A5C6D48-E6F9-D569-719E-C75113DBB5F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5E3785D-B1F8-CA4B-62FF-96D0E92C62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99B248F-1A62-43AB-9759-77F3E409319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BEFBAE-AD75-5DCE-175B-813B399C08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936EBBF-7962-0EC6-7281-06CEBF755E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0C172A1-ABE1-4D9F-8A22-3491181E05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426322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E3FCE-2E42-A877-7221-D9F5C7D0738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AEF2B93-2575-4502-96F8-87311A924EB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5A3B0-AB66-5884-865E-6F8B7EB159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A0561-C67B-8774-B8DC-B66D987FC5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EBF7DF7-ACEC-4A23-BFA0-B9126F240B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779458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D5B50-76C6-8A11-38DC-99107E0E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F015A4B-770B-4D02-B444-6EEC6E21764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2D5DC-E03E-37C9-85D4-C87E72791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7814F-7FB6-4E39-DFC0-70D95BAE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6CF6B66-FC47-417D-9C96-F1446411D9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8807359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AFA6A-EE75-D5D3-EE37-E7D3722E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18C4711-188D-483C-8C12-C5CACE643EC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8630F-3593-DF18-5FE4-2D94D786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22E8F-4AE5-2F0A-AF3E-2AAAE140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BED12E3-BB17-4D91-BC8F-A33E4BD0E1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06392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034307-BF04-C305-2903-299B9AD45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AEF1BD2-D883-47CA-9813-77FA1E15591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A245E-50C0-94D7-685A-E5E0443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F1C17-9629-F17F-CEAC-C179063A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DC47FBC-037A-4724-B630-FAF6729DEB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4618950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24E6FD73-7696-5A28-759C-4C892332D138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5F42DD3E-42B1-07FA-5819-A44A5F5CEAE5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5B77F8EB-08F4-0537-F0E0-5BF026496980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86DB83E8-5308-E63B-2381-D4688D836988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F8C90E56-3924-F8BE-EA42-72A5E2AC74AD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EAA91D82-C2F9-6E97-F6FA-9E1D69B6112B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5A265BD6-58CF-6961-1DDE-1B6DB78544EE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BAD40A3F-3329-AA3A-DCBE-F47B5767351B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8E5F4A39-9DB5-AF74-44B3-AF3D860D6E8E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3D1F267D-379D-C7B6-4627-09A4094E79A3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0E77A1A9-FDD7-8264-F2E8-1BDB4F53A984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4077A3A-0FA8-4186-8C7D-A635CD428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094B726-4D92-4ED9-BDB2-3C8B7A3F35C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56D2897-495B-8D74-FC28-1A9C4335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F44CAE9-D3A0-F6B8-7934-23C3D49F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30C1A8D-7286-464B-8843-7DEF8A3B94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1998390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0D541-21CC-1893-B920-4DEBBF25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8EC81BB-C8D2-4686-A732-303E339DB36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18F0B-83FA-4162-85A1-931F73D4D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1C7F2-A35A-79C0-03DC-15546D5C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B9B584D-3928-492E-9EBB-7264C3E171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324288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50390-4003-C2CE-AEB5-A68F59777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25F2E15-5C88-4E02-9C5C-F450CDFC910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E7295-DAA5-CE0A-075F-62013840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548AA-721D-67C8-FE83-501ECBC43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B4E2C4F-6057-411B-81D0-3B97A40591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7744264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D126A-629E-6D0D-4A90-E34B2A01F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9B3F3FB-CA20-46F2-8C9E-36CD61D1412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376A7-28F3-E9DA-04D0-5E1780668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916E7-A526-296C-CFBA-E3DD76FC1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4EC7420-C0FA-4667-83E6-320E97ACFE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6573898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E234E-49E2-C77D-2216-798D5FAB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8366CEA-76F6-4E18-85AE-881FCC89CD2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0F52EA-ED6E-5B03-F9E7-74271D3E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156AA-45BD-D79E-BF54-46F43BB1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A21337C-3787-4083-AB3B-84A941DFA7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3280893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CDCD9-332D-55D6-E443-11F369488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DD06E0D-5E76-4B0C-B4C0-16F1FBED493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9661D-DDB2-8719-2D97-FFED94AB0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369DE-1A36-2CBA-AC52-A58DB0BA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F6A2DF1-EB68-4342-92A5-03618FA8E4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0979084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A469A-2958-BA64-08B4-761F9A31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DB7F477-8A29-4A9B-B69B-7C2A5E3FB0C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52ADC-AF91-599F-9DAF-0257CEDF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DD892-33D9-E303-BD24-7F2E9392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E41A8DA-9A01-44DE-BBDB-7E2DE85774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954289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6B546-9C1D-D1D7-C8B3-0CE038E2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44E87BF-3826-4A17-97DB-6A811E6FE81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84777-0E5F-459D-5E80-65544A27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FA0E1-CCB2-D53C-4542-38A5CE08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F5F9ED9-DB51-4288-846D-3B12892DA3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6711585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6ACC0-61A5-AA82-C5C9-29C6F187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9E6B1C3-0C18-4319-8939-E01A276A2E5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25495-B2E4-752C-954C-61CEDE36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A2D57-1D63-6A42-357E-2B32EF58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8400E57-07CF-4793-A65A-11C66E87F2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8696428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7E644-5B0F-1BF0-EDD7-586A0ED0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A1B8975-CB30-439C-BB97-4A7E7FF8E8E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D5138-1E54-0ABD-866C-235C45F33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21D86-6CC6-BF27-6F3C-6FCDAA5D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5A3D1E2-DA91-4C6F-AAEE-D8995CABC9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76807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180F3-70FD-2C5E-81FD-78EDC61B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379AAC3-EA41-47CA-BBAD-40354E87B36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B517B-59E6-AF03-A35F-B69DCFF3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21A82-E93B-FB34-618B-A3F8AE2F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489E8B7-17F3-4D7E-91BA-78615AB64A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441378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0E5D7937-B9B9-F2C8-614D-843B082BD15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4D9FD60C-73B2-3BF1-43E6-90F10E39104F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5D4E993-1870-AD80-DB35-F991ACDBA4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33B262E-BF2E-4F76-AA11-CBE0D2FE374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B0701F5-BF08-7799-8E17-C4EC5A3164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2069D0-E522-3A3E-A83C-188F8A1507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F251471-D470-48A9-8990-79CEF192A3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1682056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52897-F722-7D6F-27A1-5C03CB4A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DD241E2-5BA7-49E7-AD1C-3436F500885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E306B-8650-5688-39D4-A18240E1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B85FA-BD8E-A161-0583-2176DE3B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C8E5A41-DC45-49F7-A52D-B2BF457B25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3712961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1B8A0A00-3EF0-C8AB-380E-43DDEBF602FE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FB45399D-F3AC-0D18-BEF6-F149804F4F15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966C7D5-9EDF-5FCE-5D1E-4494BAD5E7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680744D-20E5-423B-B91C-46D262BEAB0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FD37689-9E64-E37A-776E-034D5DB443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85B569-B2C0-8493-54C7-6A5593B507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F1D9BFA-54A3-44F6-B6BC-86736F48B6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481312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CCC4-066B-B432-A778-B9A0D0F544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8F310AE-F0B7-45F6-98E9-9F4D883718B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4445B-3785-EF9F-E427-F431BD48DF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E3A60-4058-66A9-4217-EFC6AAD2E4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4A0742B-6E78-4203-A1BB-CE70472E36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5238279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CB860-0405-51AA-03F7-FAEC24DF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3915B4F-5EFF-445A-8DF0-C6BB35D97B9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840E-9028-21A4-823C-EB1C2B8D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A768-D14B-D221-1D9A-88E87B58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B3A554D-F3DB-49B1-875E-24938480D4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1066122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DF7F-79D6-FC41-EDA3-33F4D1DC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0CB43F6-8E20-44F4-A296-AA73F0190A2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42774-113D-B4DE-48F5-F7601891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EDB90-D0E3-5434-E317-ED2A0459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DDE0C1F-992E-4C5C-8311-FB128DEDE7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3052914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78615262-D2B0-B3CC-9DBB-F63E3D103C24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FB7C3389-A371-ED8C-90EC-4C3563AA8F31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1156E96D-A183-02DA-BC5E-65FA41161C02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E53E7E81-FB20-4998-ADC6-CDD80713EDB3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4CFC7715-3D75-F5B5-E3FA-6333B77836CE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BF3625B1-E1A3-5201-CB57-AECF35967A4A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C172A55E-EDFB-57B5-5AB0-570256B29187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DBAD561-0E42-0BDF-5261-FC39D543C547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C78A47A2-988C-C1A9-C847-24391BCB730B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32FF72C2-2DC0-842E-70E5-D514A07B9224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610609BD-179C-A07F-FB98-94F7FEAC2FE8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674910-65C7-AEE8-2473-0D6E6002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7257C80-F02E-4ACE-B175-D22A4563691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F7A5225-7F4F-1235-42C2-BE4F7CB5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CD16DE5-1859-33C8-BF99-48367FA7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D573AFE-D110-40C8-9FD5-DF99A36896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3406718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F3930-C7E7-074D-6164-3A03F02CC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79D1A7B-0AC1-4CD2-B1CA-B0926D34135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9618A-5633-FBD1-F3E7-41AE21AD2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7BEC9-D657-B07D-CFE3-F1D42573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582899A-32BB-4F7C-9D86-3EFABAAE10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6956856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2C523-07D7-4190-6A16-CD4A39C33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B38386C-D43A-41B5-85FB-30D738E330B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BF839-A2B2-1F39-4518-4FC38708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71EB-2BBB-2108-655E-7C6640A7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42AA48E-96EF-4794-92C9-2719D449DB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1847416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D68AF-6E30-411E-9F0A-00E39EBC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6E2D364-CE3E-4C53-A062-EA6A4EBB8C7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C6064-1D2E-2363-4364-1E724A9C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9F0A7-78DD-E24E-D2C2-0516D9CD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2A36CBC-465E-45EA-A535-9E724EC71C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70242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29183-F45C-BB0A-5B67-D205F2CC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198A422-988B-42BA-B5C9-E703804BE4C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C1ECB-7A28-DA3D-79C9-6D3329B6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5B753-6174-3FDA-0459-382AA7B23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7038C79-FFE2-4F74-A753-F70F8A1215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3602345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4D78D-FFAD-54FA-FBEE-BA9EECB22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F95E1CA-7B5A-42F8-A0B6-C4CAA2F0310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294F2-3D9C-07B6-9D18-9C95C0F0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C1F06-C69A-E074-D504-781CEFC6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05AB095-6CA3-4F9B-A00B-FF31339E1C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6351077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6CC6F-90CF-4661-5916-9AE6C95B2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AE5094B-0B81-4BB2-82B7-B6E689E1B57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89EC7-6890-9F2D-F14A-3AF22F707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9ACFE-CD4B-A2BF-DF51-513F50D2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350BB6D-DB8D-4598-9D60-08168E8D61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4640206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6CCD4-E7A4-FAD0-E333-CF648BBE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219698D-8576-4119-99E6-E1CF179A464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F032F-2F4E-25F5-7502-8611DA52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F5853-EC51-02E6-492A-0DA3EFE8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9C68675-F847-4153-8196-3C2B14E80A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6017068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71F74-0A81-031F-FB8D-4DF0C986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EAE17B2-B92B-4529-A1DB-5A9E37CC348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A2A2C-EFF3-74FD-AE55-C96B34DA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103FD-DDC3-F1B3-788F-79D8CB3F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7C6BF45-0923-4529-A2CB-6E55E9652E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8204305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92E86-D755-67BB-7BE4-7680015D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BE73A91-4BB4-4E01-B98C-B357268F3F3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E44A3-C1C6-3405-8545-C8093850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EEB8D-B5BB-B7D8-1D8E-E189B4AC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F62BF86-8443-4452-B3B4-645A48950E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9613742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62D57-7520-D206-D15C-B3C1B417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A21D7CF-0236-4FE3-90F5-2B8C3D94CCB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79B58-C459-009F-B79A-7D317A9A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B0AC0-31E0-C4CA-CB38-9580683D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B9BBEDE-1C1B-4DB2-A5DD-B158B4BFC6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7212281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2E35D9DF-B0AF-4DD6-8264-02BB1F4B845C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5524E059-0617-C5D4-FF34-92FC1FCFA490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C20A5CA-79BF-6141-43F5-A741B26429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7480EAE-D502-4935-8283-6EC208B85FC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F45C21B-CB1A-B312-4715-5A9DC4C4B6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DD64AB-2D9F-EF0D-BD3B-3E35FA9D72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30C16A9-C0CF-407B-8DE8-6586856ABA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936856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F9B15-E381-60E2-407E-2DDBDD62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94B96B4-8328-4FF6-86DE-1C360DBE266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AF123-8E3C-4FB5-9424-3924A708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0E7A6-9E72-F728-7BFC-55ACE18F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2648CCA-7475-457C-88B6-4EA32AE4EA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5011601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C8E70964-A275-78CF-0732-87DCB67FB2F9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8726C651-D20B-CB01-16ED-F2DF5AF7F495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8A1429A-DCF3-1127-9CCD-2A69CDA0A36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E27D8FC-75D9-49E0-8B80-22E69DEA23A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0C992C5-657A-A46D-4EC9-A94AD33B8E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907564-8D55-19E2-8916-16D746F631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56AC152-415C-427E-A56F-326C85C007B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9472179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9FD94-0141-896E-FAED-99EE543E6C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2C97CA4-8787-4A84-BE65-20C51FE3013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E4D0B-6E74-B698-C3DE-AE89C3E3C7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4AE87-FC5A-D466-1166-2BEF294E53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01F6807-BB76-450D-B327-30E49663B6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1801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F2B89-D3A9-E29A-6BC6-BD5D0ECA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AD4CE3C-1C42-467C-AD5E-4E4DB7CD5EA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EF6D4-E545-B8CC-5EA3-F79A6C98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98A1-E98B-0472-0002-97049BC8C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30E7D11-1D35-4EF8-A379-27CEF0CC91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785655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FB0D3-F04B-BA92-E782-BF989982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1A6FA51-E3D7-43F6-A81A-C27786FD692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FDF08-994F-3072-2D19-76B313CD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D8533-7480-30B9-9CE5-024FE416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2704FEF-8878-48C8-9746-3EC3725332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768757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D0374-1812-B25A-35E4-01CB3A0C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483507E-C9E7-4E49-A0B3-75F31E40EB6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82043-B9AA-6192-9645-ED2888CA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25CCC-0977-3C01-2B56-622D6A8F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9F977F0-2FD9-40D7-BCD4-9A20FE990D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0084743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60B88895-A5AE-CF13-2430-D6B0B550808F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09F4AB92-9384-5CC3-8A1C-5E69C0663C84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23C18DC9-A081-9A49-23F6-F42CC6CD0B26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203194C4-DB44-2508-D45D-B2585DE935AF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02B8645F-7AD7-EA3A-7D95-22563C1FDBFD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69F90A4F-F58D-D223-14A5-C6A810748B8D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AAF4671E-11B4-CE8F-33B3-A1BCEFEA202D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8A5A2278-1B64-0016-2BB9-0F75A1107216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3C883238-2ECA-D433-D434-A02C488D509D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9BF948F3-6F53-9384-E015-1F63064B1F71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4870F40F-D24B-8CEE-6759-C8CA5D2B8F23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B734281-C7AB-BDCD-38FE-4078A8AD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A616C07-55F7-472A-AFC1-6E993490C37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5B5067-B6A9-0F50-44A2-A6CD2E5F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2601BFF-2504-BE91-2E08-408F9E32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EC0A433-53AF-4374-8F07-F1483E83A0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079174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5AB7D-8133-BE98-D47F-E0442452D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F55D183-825C-409C-AB8E-8CC74DB9931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78F79-B259-8706-49E0-C7DF138D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685FC-9282-F5BB-08C4-1AE32223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AEC52C9-4FE3-4138-B5DF-0DDD102B66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7546538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7B88E-B207-99A8-0FBE-DED530269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343B28F-2135-4267-BE63-8D3C96C8895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BFB31-BDDC-5337-6CC6-B52AF604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8369-C6AE-51FE-B0CE-505D3527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EA3C970-EA34-4B2D-94E7-AF94595930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3094145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D2423-D17D-B62C-10B8-F91E59DF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A269667-617A-4366-A556-7F0E126C0EE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4A889-89EE-A9F2-9156-584473A4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8A36-4936-20B3-D98C-AE8D8FF5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4FAF130-6EF6-4BD3-9B13-D7BE529B61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1932059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A6FFC-3C9B-2625-83E0-E3F782BD0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9F497F7-09A2-4B94-86A4-B12E2375880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B22D1-F425-8190-5CCA-FAA7DEA5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6E6BA-FCF1-3315-A184-01AE3344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D3205C1-ED5F-4E47-99F2-E20C249C3A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11822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D6554-4AF8-68DE-AC05-50E531F4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98FA554-3764-4911-A30D-DEA0C398725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671A8-CEF5-53AA-A77F-4D14DD07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4068E-50BB-55EA-DCD4-034DF465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7E0C631-F392-49BA-892E-E9BA0D3D2ED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92591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2E4A0-4804-B03F-315D-AD1AFC6C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7DED392-D57D-41A3-B28E-371316F4E2F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96610-61BF-94EE-2970-BFE89FB6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EA514-AED7-6F47-F2DD-D1EA147F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B98F881-78D3-4546-A4DC-27D258E2B0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5597091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49757-72D8-426A-5BF3-8D92F18C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DF9BFA6-14AD-46C8-92E3-5F25FCBFB2D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9294-B0D4-D022-F4E7-A81544F2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3DAD2-4AB3-644A-8609-66CEAB86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9F839E0-DEB2-49DD-A01A-CD554A2E34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18588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78B3B97C-B337-5CB3-485F-4F5F6A07375C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DFEE82F8-74DC-8E60-ABA4-4AA838B89F40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5AAF89D-AA39-17B6-AC7A-5FB1D5B5D0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E569D4F-851E-452C-ADC0-EEC46E83B9D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3E82E7-79A7-4C91-8370-0406B508F0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E0110B-E109-DDFB-1D61-44253D169E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CE9D4C1-62DA-475D-AAD1-B4A41EDD47A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9362259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C8D7D-5E92-68AA-BB94-13F486AE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B3157A9-E242-40AA-A364-AEB3CE5B617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30D72-7550-0F71-875C-A193BC2D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48C2A-0711-5798-0788-780194D4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16048B7-7CCD-483F-AFB0-4313E8460D2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502836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95760-4EE6-C4E2-ED86-5CD5EDC5C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C47E223-C788-4B8F-8351-8FCB5CCEDF6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942DA-3D17-3038-9C51-709FA145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B2A4-2789-15B5-E81B-D75C50E6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5D55B72-B30F-45FC-9E22-88C9971810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1647298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A0E53893-F5C4-D2EE-6A4F-43B16384EE23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3EC422B3-1699-0A27-7946-F30A66F81298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EB806AE-5341-10A1-66BE-9F327E6F36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55B83E1-51FB-4417-AA22-08374BFBF05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A824A2-1038-CC95-14EB-2A4F70CDC6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C758A0-633A-353A-6AE4-DCB260B1A9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26114AB-EF6B-48D5-82DE-B6E72CFC86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6821840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B38D8-EBE2-3B79-6379-C06978A91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DBD3D4F-2E6B-492C-9F98-51B812D3081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3A8DD-5B6D-6EB6-7334-8E9C766E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CD0F9-8FCF-388A-1684-FD5467B7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5B17A98-292B-4E2B-87CC-C6482658C5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4206549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67A37A0D-E495-3C7A-5E58-E61B7ACA1BB8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79B3BC5A-54BF-D742-B929-CD852254BCCB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5ACF90E-8357-2827-40DE-5F6E6BD9F0E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27BC637-8A3C-47D0-BB62-B9A3EA65F33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90E6A02-1618-DDBF-89F0-822E35A301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DF59D4-0415-65F8-BB20-E84F4115A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19B8A41-E44B-4E6B-99A3-A068841810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861608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D0BC8-C50C-23AA-EB07-0BD140B245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02BC0DD-80C2-43A0-8719-D323824AB3A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F501-0F27-669E-08AE-8FA20EDE74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46DF0-3FF2-EB22-4DEA-471A3C3563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2381B69-4292-4ACD-AC43-457C9DC417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08954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57FC2-3B43-2A46-479E-5F6E55E0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094EE54-D19F-4D29-A78E-791519628DC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AE3B7-2FA1-C37C-2772-402FBC6B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743E3-6811-662B-1273-B5EA8592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4974814-FABB-4765-997C-9A722DD35D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163697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8B8F8-7C0A-43ED-FFAD-ADAD26905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A1AF0C4-2260-439B-A79B-A27B28A5663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9E156-6BBE-7635-28B0-DC73F487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51C6E-CC3A-1269-0E3B-7A29DBDA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58134BD-17A7-4164-89C1-A0FEEB92E6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960645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1B5B1E98-AAC7-BEB9-65D1-D08439A61CFB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8BEEC57C-BCA4-8490-482A-1432563E4612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297B0B1-903A-8396-E372-7012046F4B17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2F89B84B-42F2-7D43-6BBD-269066574FD9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BC0A95B9-00AC-98AF-2697-65D7C3C4477D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E8267BEF-9145-4404-0DCD-3DC0A1AB27E7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9524127C-45F6-5C6B-3E5F-D0346BD4E2F6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960A04E7-4343-04C3-D1B0-33C64CAF75CA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9798A601-99C0-61AF-5607-390F69D9213D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6D47286E-C831-F22B-651C-F99B0B59D66F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34031FF0-92B1-C548-07E2-288F07E13F5F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4D3BA20-619F-C5D7-A07F-AA2B4080F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E5FFDFD-8880-459E-9692-F42F7361C02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9490FBA-213A-D7FD-F4C0-F7811826D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19D561F-423E-6258-D358-A83436D8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86F93A7-D89B-41A0-AE06-AFE63815C0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645399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95C35-714A-79B2-3852-09B148BE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B58D619-4D7F-467B-8B78-F75900EBA17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2492-0597-5053-9F33-0A2BE79F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273D8-F858-E5C1-98AE-039784B8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209DC38-8139-46DD-8B95-CA6DB51EBE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97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4356" y="1853171"/>
            <a:ext cx="4264576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4356" y="2761381"/>
            <a:ext cx="4264576" cy="406157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C9735CA-2D51-1355-4BC5-777C9D4425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CA77D32-BB73-0285-BEC0-E4BDAE29086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6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44C9472-4EA4-FDFF-7A53-3EC86FA06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2599127-1759-45F6-A90D-ECE8EF0F019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474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06C7D-5606-936F-EDA0-43202D90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9E7BD90-705D-4A46-907E-BC28EF24375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DB249-DDC6-E01E-4CB0-9BF60F74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82E8A-1111-CC2B-7C88-31A5868F6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80A0551-D361-4031-9749-66AD5B5F57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92702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4DC2-8232-DD54-2830-633B3F1F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DB42E0A-BAA9-4746-AD06-53D1EBA86D9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B684B-8D03-C966-C47C-D482A243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782C5-4C3F-0279-B668-AB9B6BD8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DF794FE-9A20-49DA-AE59-CAF2362F5D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4558695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00D4F-346A-498C-675B-605CCC78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C927720-435E-4CFF-AA38-C1A806D07AA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E8A8B-43FB-B226-DC34-1D43A607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288E2-88AB-D623-A74C-9963FB3D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4911A09-D676-4BFA-9ECF-13BFCE5B66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404914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F3A798-4B60-57E5-9DDA-FFB9280B8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63A815D-EA13-48CC-8623-2055B744BA1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431B0-5F02-89A7-183B-D4D16CEC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A29D5E-DEF6-7AA2-9C6B-33F8AF8E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CBD7B89-F94C-45F1-A558-CD3ADE1CEB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0085845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0C2B9-D91D-FC32-1E3C-529EA2DC4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1FC3C14-B9D0-4A4B-AB87-73A55B097EE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C5C79-0472-C2D5-C6CF-A6969C70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947BF-C151-D9D9-6999-DB6E8D02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9FEA237-86F6-470A-A22C-6526C028D6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58629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329F1-EF40-C72C-2560-8EF7554B3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17A4E6A-C431-44BF-AB74-C47FDD12BBF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B284-18C4-0727-CAD1-547CE2A16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BD8C4-CC90-5F0B-4023-77369316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389D4BB-4741-402A-936F-8C2F137131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5305908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9AB41-200F-5A2D-19D1-4B31EC1B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1135ED0-0864-47D3-BE23-5A5E3BA4567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6AA9A-4439-EB5D-D303-71BFD9C17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45A57-C26E-3AAD-14B4-1560C251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4DF1255-8EAA-4A07-B950-0411D519C91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639495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0B9DE-F592-4F1A-F2F0-24A2A6BD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C76D2CF-71FA-4AC9-BA3C-DE9767DE3D2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80CE3-B9A0-C942-3B9A-D3933401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0F2C0-1DC1-077B-420E-0586F18E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ED2F0B6-8986-4613-86C1-9EC39565AB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710733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BB457-7579-D359-FFDC-DE61DDA2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750308E-E575-47B9-9AD0-1FA4E5C3A39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B53BB-D247-6720-9173-73F3D774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7BE4-5865-3B8D-DB5C-B9C25D6D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1769E18-7991-43BC-874D-B7FE3149CF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1138149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DB32965F-C449-0131-0E28-6D6E2172D643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57A1432B-750B-5D5D-33F8-537528C8B63E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E02B113-53EC-64DA-645C-E249FD046E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09EB292-3D50-4668-9DCC-003FFA2AA09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9E52809-6445-3CE6-6823-2128C14691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0BFD94B-79A3-965D-843A-EF7C8FBB2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2D31DFF-8302-42D7-A338-A9A4E4122F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4168948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CBB30-96E9-7002-F078-A1AE3D4C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D5B2D33-3F35-4E01-B1A2-16FA2BDCA7D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C4103-8CBE-972D-4000-4863EAB2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9653E-85B9-0882-CC6C-82A68159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C09B68B-8A18-4998-9822-6DC8702BF1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8158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BFD49BD1-9247-D5F8-F97A-9E221072F8B8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88E7ACB3-2B19-3819-665D-136CAA9BD1F4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066CDB9-28D0-D1B3-83F1-71B0E566B09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625D872-620D-404F-97B6-E6943A115F2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B069190-C059-A950-AE85-1359090016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5E9A68-1997-433F-F750-6A05FC259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CC1C8A5-8E5C-405E-9C3C-8FE320A3709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7953183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49E6415B-CB4A-1CDC-9357-512DBD83E406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99A5CD93-D1EC-188F-A778-AA561EECE356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2D698E2-3627-7203-D4C7-E558BEF846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4ECA060-4A88-4EB8-8E14-CBB29040323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EF44B61-F5B9-4F6F-98BD-B031E23109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5AE981-9A06-C89A-4269-DE8C5B7ED1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07066CD-D671-408A-80F7-792D8DDA33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0136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955F-1714-67CE-E298-57E6D005291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83F50A7-87E1-4312-94B3-E33A01AE8E8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AECFC-A74F-5408-5B01-743E7A6A66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D3EAE-3E59-4B7F-3977-CB73A389FF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05EE5A3-3473-4C8E-AEB6-B4C12AD8E6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320103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09745-E9F1-7C63-13E1-FF9EE831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47D67ED-814A-4F04-BB63-C201D40496B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54F60-83B1-24C6-873D-64A80C24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D78A6-A9CC-762F-EC09-1D818B11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F6B6338-93CA-4FC2-A2CD-BD02E1CA88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1899757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D45F9-E2B4-EDDB-E882-2C906C76E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DD051A9-EEBF-4925-9B9F-C279888E342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B75B5-7DAC-EDEC-E32B-A8A476FA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03A8D-5BEC-462C-A720-11F61AEA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184F836-4AD6-429D-909D-BFD575D89C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4036258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FEE9D1AA-9D82-24F0-B4CC-57B6F769A8F1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238AF6F5-8476-385B-55F3-C47551512B6E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1402512B-EF5D-3CC6-64B0-EB582E24B08E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C63102CD-E344-6360-CFAF-60433C266667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C76CC1BE-D30A-3B67-3727-D9B90BC0DAEF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2ACA60D0-663C-2C89-104C-1115A2F7F1A3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C86122D9-180F-A53D-CBD9-3939AF4F277D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60CEEF4-D83C-62EA-6E80-6D4C9C0A8056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20C49EA5-B743-05EB-F362-F80AA9AA1D4F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65DB370A-8A08-3263-0079-8319B447A033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7A1567E4-1E38-FEB2-7D07-74D2AB2B1161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E1896C1-B9E7-3923-B8A9-7389DFF6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FA578A7-BA1E-46A2-97B2-FA6282F9333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73D155B-AFAB-DF73-E23D-43B681DA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56B24FD-4B1A-1D08-7109-F89BAA4C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1A45451-BE5C-41DB-A687-C8741765BB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9580477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F9BA0-1DB7-9D35-8AED-E10DB77AB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0E7F06D-BB85-43CD-A9E8-F89EBEA4CB9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73387-39D4-43DB-C7F0-0FBC01AF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E72E8-CDEA-08CE-8335-226B08C3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6471E79-54A2-46D1-B148-551C18D20D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5021777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9BEED-2810-BD0B-DDF8-CEB3AE45D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00022C9-C686-4FCE-9190-BBDC460887C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8E530-B2E9-F448-6987-0A37F435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DBC0-B44E-B0E6-2F06-8D2EA705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B954456-B82F-4E74-8AA2-3E7A72E12A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085216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CC32E-1539-49F5-B27C-8C984BFDD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AB60737-3AD2-4022-A082-FE79B151AB8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88FFE-0499-EAF4-B701-CF20F237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88874-0852-86F1-C5B4-8301592D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368C5CD-7042-4FF8-A9D3-177C76B033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1177599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5F01A-5584-E4D0-EC98-CE808236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3FE5F7B-F070-47FA-9E44-F1D6E62DBD8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E943D7-B886-656A-3E7C-B6DEB54F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51AC34-6F7A-8862-A9D1-EEC2EDE3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C3BB548-125F-4DA6-8C14-4E35009021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4525088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18978-D723-D757-AC3B-79F650436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8EA242B-26B3-4505-A1B1-5CE7BCA712D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A1312-8D1C-7B1F-30DE-382CC761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9B05D-6410-58D8-D445-0B33052F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2EC35EB-75F4-453E-86EF-0FEF57FFE5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76581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B57A-75EB-56C0-A432-E680ED016F7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B26D19F-3763-4717-B2CC-04196D5594A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33B77-D861-378B-D01D-B4A2DCBC72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4CB89-7B08-41FE-E630-3569AF64F2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4365320-C15E-4B23-905D-A875C8652F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914925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374AA0-92E9-3CF3-1AC4-311B18D42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1DBE298-ABD5-4ED0-888F-7BA24787422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C3647-B568-1B14-6445-CB35EA89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DA114-EC23-C0DF-D1AE-2C1774B7A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673353F-0EAA-4419-BDA6-3D3FAFD110F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616072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54FC2-F756-FA26-0594-59FA42FC8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B428808-518F-4975-87AF-FD6123D1FCD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E9BA0-6A85-D7D7-77DA-AE12066D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26843-8BED-B7D1-C98F-B4EFDD41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00A5B0C-1C62-4039-9402-465126036B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296136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4B23C-9DE3-088B-756B-1DFDABC88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51C7DD8-B4BE-425C-B6B1-FDC37C5DABE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83068-F9BD-CF07-C429-B39E6652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AC73C-020B-097F-8995-6BC52F611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61E2A7B-ABD7-4849-9373-19ECCAC3D3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0707050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1F50F-2152-B92A-0409-D12986F3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D0137E5-C727-45F3-9754-9A1A34215DD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56A22-B61D-C80A-33E5-842DF40A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7A455-D639-F0AA-D63B-2503D907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0F7453F-AC86-41E3-A8F3-3719420677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7368411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0BFF9549-9D61-C95A-2DB0-F917564451E5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18715BA9-36AC-2584-D38E-328D3397F79C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5239B1E-960A-B56B-6D3A-257A83C7D42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EE7EBE3-2D22-457C-BF91-AA853EE3D38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70C5EC6-9BFD-DC02-EF0E-2A28D8FAE9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034582-625B-92C7-2166-6A528691E2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C022ADB-A3FC-404E-9EE6-DCE76B276F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5489730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63337-027F-4599-E632-EAD034B0A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2C833DF-8A31-4248-B901-C111B450A82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36F09-5B25-C8A6-EB1E-8B5D8E1E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9365-59E2-6565-B11A-F040E5A0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9EB5C70-EBA2-4F61-90F3-6E2A42BC2D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8259656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D0FCEB04-3308-6CC0-AE64-FB46D60A086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4078EE39-42FE-E849-AA84-706092822170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487F635-98FB-1795-B3A4-39A86DAB69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B071C8B-FB75-457C-A743-0F59C9D968E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4A6C7CA-4F70-80CC-C4A2-75737F2EC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A2532B9-1A54-164E-BA14-1C2B8ABC0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CB25A43-2CC5-4F06-9D9C-9B553D680C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2350137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FCA30-97AB-3779-9B4F-3ACD8B0C92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49A1F08-9597-47AF-ABEC-F5ECC3E6AE5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FB093-888B-2917-D205-FA07AFF7F8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C0BF-F5BC-7D8A-72BD-A3A4A354B5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C725B88-0861-4B25-80AB-766C7D469C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325858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079FF-AD4F-CAEE-9606-D306551B3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FD754D8-E70E-4992-8237-2367758E4F5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5A34C-3EAD-2F62-8C83-801BDE2B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6ADAB-8609-9A85-220A-DBD2948A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E595FE9-C9DC-4F25-86C6-637A4114224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9394143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BFDD-CEEC-4A35-09C0-D68D0AAB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D8D0345-9EEE-43DE-8D7B-94140E39720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B729F-9853-EE00-358B-1C83DE4D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7E6A6-529B-B908-6F5B-D5DD564D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3A71211-2A3F-4BA3-9B02-867DB9D684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9640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1CBCA-D978-EA5B-CD6E-DA6B39A4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BBAA6E5-AD73-4529-9E23-DC436B116E7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361F-B396-E343-4E08-86B3C6C9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B9FE4-EEE9-A6C0-72C6-EE9A700F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070C14F-349C-49D1-8530-32739DE62E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5462682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DD105DEB-499B-73B0-5323-C2EC6BCAB588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C8762FA1-253B-DF90-3CE2-1BCCE1F62001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5DACFFF-4138-35A7-502C-5CFCC8B530FD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536BC25B-2A1C-7953-01FF-A5A6FDCA0B74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3915CE5A-8668-CBA4-837A-F35A0028765B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63140EC8-F8C5-7923-2849-AB54283026EA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90F6EEFF-1F4B-5D82-0DC1-AB6782C223F6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A876198E-2C70-625C-8CAA-69C56D81A258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C7C3D171-1375-8A20-07F5-3ED0C5302E82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FD875379-29A3-4B1E-2D5A-F6AA4C4FD385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3011FE4C-1617-7CA0-B252-80C334771D3F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F12D72-5CC7-7D94-1B4E-7B855BE68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C5125C0-C30E-46CA-9F46-4DBBCAFF934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E0DECFA-58AE-1AAF-65E7-4798141E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5F9BD7B-9D8D-48D7-C55D-4B5EF80F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1F732B7-2D34-4F7D-94E8-5EFC93E74A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5898343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58364-9F4B-3B33-002D-2E274107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FD3E55B-28F6-42CF-96F7-C0830036730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5307-7E8B-E173-B0AC-D9CA8121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1568D-29D5-0332-267F-110FE3E5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2C39F81-17B4-4C52-90E0-6ED48C52CE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1477785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137E-3FB4-3B34-EF9E-898425EED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1691185-EC11-4D87-89CA-65F7EBC1BFA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3253B-EA7D-E505-2CAD-BA953ECF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645AC-6134-0B03-DB16-A0A40906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1A45543-C130-4881-B5DD-43601B8AE6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37053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0878A-BFDD-0CA5-8CC4-D845103B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87EE815-507E-4C2C-BE84-205CD72E468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0BC17-04DD-E4E3-211A-C7FB1153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46F35-9071-8FD2-E1D0-429CB17E3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34ED49A-C2C0-4736-9D1E-D53B4EF49F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537104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A8787E-C418-81D1-F9EE-47E5DD67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B3BF4F5-9C22-4FFD-8C56-3EF441FC6F2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7E22E1-9A34-C94D-5104-34507171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1362BF-0061-8686-F769-247BC61C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CA782E5-7EF1-4268-93F5-7D0683C8BA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4056707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BAC5-63A1-FCE8-5F04-381B29BB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58059CA-0777-4994-A2A4-5A0E2B18A55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750E0-9151-93AF-E8A4-BF27915F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3CC3F-A233-9E98-73DF-49C98924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1C8DDD0-43A6-4345-9E2C-54191BFF3B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305912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6DB49-E29D-1A1A-5B6B-59CE532A3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AF556EC-11D1-4359-A470-D2D5EC034F1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9BB39-7306-25B7-F02E-6C107FF2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E0DA5-30FB-E842-4BC9-E440502D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002A89D-AC3D-43FD-BC86-092034DCFE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3212448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C8CBB-F06D-31A9-7189-FC1546F5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4966E90-23D3-495D-81A4-716B38C634A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83FB8-E811-1FD6-D205-3A6D368D0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4A8D0-845D-36AB-6CEB-8DC3F4376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35BB5D0-E3D4-4368-AF0F-C80C41E3D7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3849495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6FAE2-A204-BF0E-4E12-3C2332E0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823A606-D924-4ADA-ADDC-60952B4144C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B4EE6-97C1-1333-5E5C-2DE620EEE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6BF2F-2D69-21A9-E24F-5058284B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E66CC60-1D0E-48C3-B9B7-99C112A7C4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7343522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D07EA-326E-BF1A-50C1-F47DC9F5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03004AF-879B-439D-8DF7-C4B80F48481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C11B4-DD5B-85E7-25E0-FB4A44305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BE90F-683A-41B8-EE82-E503006E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EB2520C-C9A1-4727-8ECC-6BE0EF5BBCC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30164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D2684-2518-C488-34DE-EF41EE2E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BB63C25-4D23-4721-8E03-F62E8BEE32E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99B8-7C6C-A761-D6D3-B4505976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B15EE-6493-DADE-B753-88015159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3505492-FC4A-47D1-A833-3370437DBF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5975571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B0D75862-3F91-23E2-DCFE-7AA0091FF0E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F358106A-4463-5E2D-3631-7CC4B1445A78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8FA6667-0175-EF29-CA94-64D06107D1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4DC6779-2DB7-4C1A-A5F4-034D553B688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5EA98B7-40CC-16FC-15D3-6E20D7ACA7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85670F-D87C-CDC1-ACBA-A85A85E40C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D2D3C83-F42C-4549-8A8C-DBEBC7983B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9504886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1737D-451D-BEBA-5017-6908A9A23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66B0B77-5CCE-4CD2-B4BE-485D35CE36B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93ABE-E0BA-CB88-0D9F-0B6B45A15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D762B-1BA6-182A-2A63-3B6B3542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4FACC77-A654-4E42-85CD-0685EA5E4C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4728060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E0DE378C-748C-10A5-49D0-1FEEEBC3681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991AAE06-4EC5-A0BB-4EC2-878246C76E7F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C37727B-4A0E-2C1A-B5F0-64B68C7CEF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FBF5A38-92C8-402C-9219-F3DD58D9703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62ED32-5CFB-A416-96EA-A2E69D8BBB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C8ED38E-CB1E-92A9-28EA-98804E091D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F7A6385-558B-403F-B49A-63714E1227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080498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CF346-CD47-4715-EBFA-39C0153D38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2846530-6947-4C0C-B968-F264607BACE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59EC2-D4DE-4683-2145-1B9A1FAE95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51C49-AD8E-9CF4-6C63-E5C03054D5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68933BE-0930-49B8-BF3E-F3AE317384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9621214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DB0E5-59A2-EF8A-7C39-A0FA590E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90AD3FD-7461-42E6-AA2D-54775FA4273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617CB-C1C8-1E51-C5B8-A46685BB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DB48-7799-AB47-08F5-925E7281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4EF017D-DEB2-426D-A757-675030D69F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9932707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CB8BA-28B0-1BEA-FC28-4834D52F4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DFD2683-8FB6-4EDC-9E85-6E6F58864B7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55008-89C8-659F-9D45-8CADD93F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867EB-CEF8-C443-32F0-92AD657A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80F21CB-C04E-44B5-841A-DF33DFC5F3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5372703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B82C7E3B-67D9-F551-F178-AB177A9E9326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290686F1-9313-7A1E-24A5-5C7B4185830D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AB254471-1D34-AB79-D9B8-C4477CBFCDA3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6E4A8B1F-03DB-629D-6699-C023D9AFB8D3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79D6C0E3-67C7-5945-A877-F3331A281A59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66A4BAF4-3D0E-2AC4-C2FA-0020EDAF1A7E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785B7BBC-0DC9-6E66-D4A4-EB6103EDFF2C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FF3761D2-7176-5F16-B649-6D14366524E3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8832AB3B-4DBC-A0BA-198A-9BAA30774E49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835CB573-17A2-6EBE-B706-CE07E9D4547F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D06102A4-C386-CAC9-83CA-C16AA79843C5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9AF9BE2-9EED-27CC-037A-957D59BD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D52C5BC-5442-453B-AF1B-9C3B0106592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9B17B6F-927A-0303-C76D-F98C24F8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77BE16-C558-54BE-007A-ABF82F5D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BB8810B-FDB9-4357-B75B-F1776B632C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038181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D39EA-3F0F-9E50-7A04-B83FF9B4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DB3C70E-F154-4E84-8417-289E5638592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2BCAA-7302-06BA-68D9-1216C77F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617FC-F3EA-6A54-4304-ABE57442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1EF1A6F-14FA-4598-A1BF-486A80A303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4219977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CAD63-D9C6-FD81-91A3-6829A6B0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53547BD-44D0-49A2-883D-5BC7DE6B8C9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60C6D-025D-8F6E-DB5C-FD247C1D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8BE0-9D04-18CA-80BB-A1DED31D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0C92983-303E-4C61-ADA7-15535A0A32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0205674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7773E-8664-1338-69F9-DE8E79BFE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9CB496C-289A-4ABD-B77B-18FF22D9338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99704-A959-ACDE-6D8F-C199F12C9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C5A6B-1181-1D8B-75B5-312EB900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2603750-263D-4047-8A31-6A00B96A07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84333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CD547E72-7F58-7466-D11E-ACFACB446D7A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DE60BAC4-900C-195C-7099-42B9FCD2675C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64A4A769-015B-4DEA-BB7C-C64ADB3B6984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1FAFCD95-C0F7-D28D-9920-B11545211F50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382D1C9F-25D3-B7EA-F748-4D6B34886F29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F0E895D8-9253-8C5D-EB2A-D6B50B5CCC38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F00E1506-EA1D-CB3F-E2C5-2C7BC6F18602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683E42A0-6DB2-238C-68D4-3DA87C78EAF1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BECED0D4-CDE0-789B-8CD8-7E93D9EDE6F0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B74A64E9-EAB0-E768-B455-1FDE096A6196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FF062646-1717-584E-3C4C-64C0B3643161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485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E93D7F-914C-88B6-68C8-179260A00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7DABDE4-6371-4785-B112-4A8D8E93452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257A15C-C430-0BD1-E31B-52D4D474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FC09E0B-CE2A-A89B-0330-FBF0346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61AA286-0A57-4D85-9F94-44A3722484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3649001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C869B-FF2A-A13B-CBFC-DD645008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3F26F61-9F0B-48D9-A5D9-11DFF015645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143DD-7107-CFA7-5082-3653EBD5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937163-B623-DAC2-630F-AEFFF3FB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43D0CE6-0E0B-41A5-AA87-7CC29D55A55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494638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301EA-AC8A-55FE-9BA6-9D37CC04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7CC63B8-4C89-45E8-A621-2112918A700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D7EB4-D46F-B078-DC95-321021D1A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3B86F-446C-006A-E86C-12AB9DD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4E26F45-A622-4672-9179-6714DD2C6D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177464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27AFAE-86A2-DB76-6BB0-8F168DF4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D18C7D2-FF2A-4C62-A86A-D8B7D2442B6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17772-5304-4BB7-D0DD-61A96D43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E42CA-9EEF-BF80-3E62-A7425131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1E99AC4-E67A-41BE-A583-F9E585FFF4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2806742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EB0A5-3834-C55C-6FD2-2599CA45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457350A-6C43-46A9-BC39-81B30969112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BE39A-7C8F-76B3-CBE0-53EC242C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DA7C3-C709-D8CB-9AAC-08282F45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81F0724-CA09-4FFA-8C92-11C596AD71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915039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35C3B-7EA4-BD63-6850-1CA93006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A949EA7-479A-4D66-A132-03A82334367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8CCD-16B7-C401-7ED5-191AD879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6A055-266B-F078-97AA-745AA822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65D7D73-5962-4205-B75D-05AD6A5344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1943259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D76B7-DA26-72D0-1FAF-51DDD642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BC1B6BC-8123-47EB-B10B-5F3BB4FEB48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C1076-0C47-7F4D-85F9-B42E3D78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C3DD1-231D-77EF-F42B-76ED6F07E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004081B-34FB-4BDF-B314-E6DAACB0AF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520224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084F11FC-D849-2D48-5B7D-CEFFD55DAD6B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602E9A5E-D6F3-B9CC-DC66-5B853E3D62F0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5C426E8-DE11-E0AB-1AB2-4559D14373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7AFC799-5F12-497A-A475-B7CBB78A910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5555376-A546-E9B3-E849-9CF28A7547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873B8E5-C050-B6CE-AD73-62E9B6721F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C9C145A-909D-4580-A19C-D750AE2E21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2249930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22E41-3815-666E-B7C2-09574BC0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4A08761-97EE-4711-BBA2-19F698B05D3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BFD20-6FA1-F82B-F87C-3794165E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5A383-FD2F-95F1-4711-86CE65AE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C67A00A-92C5-4A00-B04B-4A9EA16F12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6358999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0A64A873-D264-45D9-B3B6-B8E96D1CB1F3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435A2AD8-072D-2CCA-D3FC-52CD308D5CB4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1EC2A5B-C0C2-A131-34C3-C921C6E967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0A0E06B-1702-40DC-B024-CCCF444C596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C009A1C-19FF-1F4B-EFBF-DB8B6286C8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D8CB6E-57FB-0A3A-2924-2E8B14466E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5902F3E-6AE6-4553-9218-120CB7A7AF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466476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BCBFE-6E85-D2C9-4A97-655EF6C103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A3D9285-165A-4A8F-BD68-C6C369AA3C2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A53D3-0656-E837-250E-7744AB6A00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2AC9D-8A27-1ACF-AB7E-0D6E990541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268C537-228D-4927-9A84-895F17F26F0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40678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B9E1-3E7D-30EC-B066-C1AFCAA54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17B64BA-7315-41A2-B75F-9042C52926F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B353-7B92-A702-12A5-DAEA1D64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B268A-EDAD-1788-8DD2-32F1F8E7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DCB9FD7-A962-4248-85FF-98B11EEC77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5088361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87A8-4E8C-7189-06AA-3A1B8F26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66D43EF-9E90-436E-BE06-62DBAED749F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DBDE0-0EE6-19B1-1A9E-F80F781B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F9DC2-D6B8-FD38-275F-E3743F14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FF1A4DF-E562-4AF1-A31D-07274568DFA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0207758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FB73D-ECC3-88BF-0F1D-B3B30F22D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80D2746-75E4-44A5-AC73-5F662454911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3E325-B2F0-3808-4A3B-F5919D01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355ED-6038-65B7-E4BA-1653A17E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3F2A80A-2DA2-4F25-8CB4-1195A843E0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8363964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DE726839-C075-BBA8-1897-BA2D9D0D2E5A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5576C9C3-5DC3-28F3-E22F-2C206F29372B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63E70DC-DDC6-6F3C-5712-BB8281978B50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AAD5ACB9-564B-227B-1859-5889B6558200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0AB6081B-B808-829D-996A-E5D16FCBB73D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FCE3C885-7AE9-3D61-DB2A-66809D54C4AF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A717372D-AF74-7221-01B9-15BC23000099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3ED80344-07C9-0EDE-FBA3-0C3F273C8A76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30D5BFBF-E411-5D0E-38B5-95146A847F9A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9BC2A25D-4CC3-B756-8DEF-47A44D256C44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166B3993-CA31-327C-E5B2-D2B32CAF1D52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D5C0D5B-D5EE-DF46-107B-666A3FE2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544C2FD-A7CA-4FFD-B6CF-B38317CAF1D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1D17D9D-4C77-A7EA-091F-F64BF12B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5797905-B21B-8BA5-A7B0-EA0CA014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C230A94-6F2A-4708-83D8-8A85EBF994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9703082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0463B-B23D-A0C2-BDC4-9B6823C9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80846F0-96E4-4A12-A576-119C8BE9E68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40FF9-A371-468B-A7DF-3B09A9FD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54CEE-A520-611A-AD1A-3071ABD0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F8C7E9D-6CAD-4F54-A384-21EF3CA0F6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9560385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44FCF-709D-0E76-CDCC-2393E1E3B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743C0B1-2E71-45BB-AD84-BC4610333F2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AABDC-AAA2-3A46-019C-C57DC80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F16CD-E443-4D1C-9A98-C68A51D3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3CE39C6-D5EA-4E50-80CF-52A93B9C279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6753365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A5C1E-0FB8-41C2-10DD-B2A95E1C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D2B666A-87AE-454B-A084-1B45199F0C9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767CA-F94A-E80B-49AF-5DD96C98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F000F-0219-3A26-0E03-1E9C2CF5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8DD2645-9353-4170-A729-62E4FF78DE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7338448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8B3E74-BC32-7EB4-BA2A-C30A20B31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B56C673-B248-4514-A5B1-F7A24741E5D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AA6547-3F53-B3E3-0567-F670B8321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87DE0-053C-9BF3-BB24-807E0509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9910A6F-2E25-44FC-9125-EF8C152389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0315287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BEBF8-6F7D-5D36-38E5-4296CEE0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D665620-9730-4B2F-931D-4E566236A5D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868CC-4D36-7120-A4A6-4A4C7014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B0CE4-4CD9-A899-4921-C2B61AC5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234C80B-3071-4C4C-9D9B-CBD31AF764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285485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88455-6644-AB54-529F-1B258999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3DC936A-E4F7-4E93-8B35-F4280E9BB7D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A76B6-5B21-4E5A-F926-DF717A57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F43C8-1AFD-EBD3-7FDE-C58A3DAA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E0AC7D0-A4E9-4099-9101-6D1BFE5CB9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8420058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850E7-221C-2D63-AD5C-35C71CDF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0B2BACE-408C-4D13-A0D3-C76C83CD0AA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F3B46-B82C-472D-0B9B-B5550408A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36539-7291-82A1-411E-A97521A0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DB937B4-6CEA-4C1E-8DD8-4ACA6218E2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83539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1481A-30B0-8DF3-5ED1-0CCF9BE2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BAE370D-71EF-4B13-A80D-A2ECF8F36DB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37C92-70A3-4647-E519-8E14981A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4D7DC-9975-C5F0-1212-759FD78B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840E2D7-6537-4D68-9600-9257D13632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7228873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BAD08-31D2-39F6-2AEC-23D334A8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A45FF00-4A3D-4B3A-8877-C1E7DB7879D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798A8-325D-1557-FE64-0EB36C26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6600A-8F84-AD65-AAE1-8BFAE46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2D01195-62F4-4220-95EB-B2E418BBD1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4195424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30245-8DA5-DBB7-E86D-F7BBBB5B0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1F21FB8-5644-4C1B-93A6-75B23275906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B2B3E-161E-432E-3674-23B05CD8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51A9E-79A9-3DD5-7BAD-052D4747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9BFAEEC-4DC3-4CDC-A222-B1E1AFAEDE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8468325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8A15A28A-16B2-3C59-D66F-CAC98696F45A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93F47996-E25A-2722-AAAC-3D1A588622E2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83D2E3B-66E1-F761-C4F1-D7633F705B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72E4F76-D8D5-496A-999F-55C14FD45B7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F5B59EC-E527-0E65-3A8A-447653DBE9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E5C38DD-4BCA-32CA-5E1F-D507171D3F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7F98564-B29C-4AD7-841B-A5A1FAE7C9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7330459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2512D-43E0-834B-39ED-71A2F0A5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6031E87-FA5B-4953-B699-286347D2CCE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9A4F4-16A7-5684-548D-FD16946C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15E26-EE2D-F5C5-D645-37BA9F57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6EB8569-8853-46FC-818F-B9DF5D434C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4171417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533BB3C3-4AE9-8ADD-B871-CA8E45A25309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CFE059E1-70DE-B4EB-BB94-DE66C1638A94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D4DB794-4EDD-DBE3-A0EF-BF86535B65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D7F99AC-A8C3-4222-9D67-76621872E96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2E4903-5E1D-1EE8-3366-1E163B4629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B87B8AD-380A-D8F6-6AED-710889E7AF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1011D02-EAC2-498C-ADE5-2AA429882E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0669701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BDC3A-F6AA-6D4F-39F3-A68F1D58C2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1094E09-51C5-404F-B337-539CE07BA63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607C4-E81F-1821-5620-382619ABDD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88053-FAB1-0799-42E8-A3482632CB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41D9EB4-1A79-449D-8F86-F17B263CA80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9872936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703BA-616B-E7E0-5D7D-EC6D6DF0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B5043C5-9564-47E7-8B53-FD39C059219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5DE3B-8AAF-606B-481F-0713012F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40FD-BAFA-C912-6ED3-6DF8E409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9CADE97-625B-49D4-B91E-A0787E88319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233862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7D1A5-124D-443D-C0F2-BA7C04C0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C839B1D-6283-4176-8F3A-F36257A4A16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F111D-130B-2C3C-0333-A6A015F9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EBFD1-B678-DA7B-039A-07AC2F3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7DC1680-742C-4B09-8C72-6DB069A91D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7524899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E83F83A0-93A7-C876-E3A4-4033EEAEB25B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B4426EB1-7F7D-80C2-BDE4-FC1E5DC70E26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4706F935-98FB-0632-B15F-E84D6A62029E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0CE1441D-21FB-DB50-0F8F-4D6CE8DECE7B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A8CE6BB9-84C1-0322-6E32-82F5C70E9214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B5482BC8-C108-4158-A1DA-6E086B6E7328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6E3A5A86-D29A-28CE-07E3-CDAA7598D6BA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9F8E4979-310E-E34E-BCD1-C8792F30C4A4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7E5E4DA1-C3C4-7A1F-9D1F-FC5B225D9AA9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321B5B95-5C33-145F-FE22-383EBCF3206C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F52AD8DB-1A1F-BA35-99E4-76F974F2B4D1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E8188C5-C7F7-0E48-4F0F-9F8080D1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BBC5A59-A9FB-4010-9C6F-54D4C01EE8A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626D39E-E5B8-45EF-DB49-8FA9B808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904149F-C99E-E740-EDF6-9FBCF87B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ABA716A-5376-4DB0-8F56-236FA4C647C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6339400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0AE71-68CD-35A0-C6DD-8C7D7423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ADFD097-DC8E-48E6-B834-266000C5BA7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F8568-DD85-586B-6047-D9F471EF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A4740-938C-40B0-50DF-F25ED5D2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9CE7FC5-7B7B-4FC8-93CB-DAACE605CB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9280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FC2E8-23A6-2844-6E8F-15855AF2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3C7E4E7-4CF5-450C-A4B4-172F8639B9D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B81A1-5B43-1D83-E363-B27CBC0F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E1EA5-A2E1-7204-9B66-2D61A975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753102B-B728-41AF-A3EE-063BB464C5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7414409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16098-DE6B-C0F9-F75C-B8A0ACE8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2242D81-DDEB-4CF8-B0B6-3B16E7B1A40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C0414-020E-2BF6-80F2-E6CF2B12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89D6C-8638-60CA-73D0-AEBA10E6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8B9176E-32C6-4FD6-9C0D-F480DC37E4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1127289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26740-3A75-BF96-2BE6-A1A0CED0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8A55656-B65C-44BD-A3F0-D021D1E0C60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C59F6-D2F7-4B22-7CDC-6EB5897D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2B88E-5D5C-91C1-2076-884DE6A0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0BA047B-7218-44BF-929A-0FF0DBA9C4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6961053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D771A-E411-328B-D40C-28B7A41D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28E0EE3-6996-4337-B4E4-DA72F3186F1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BDED0-4E4E-6245-0E5C-1B035E9F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77A7A-49A5-EDD6-AF73-B60D9B62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C881401-F3B7-4CE4-90DD-BF36B92B07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8752426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98A29-00B8-6A85-352D-110D6247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F12102E-9EFA-4200-8FA0-752E1970CE2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330E6-F920-07BF-CC81-389D3E6C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BCFA2-38C1-BC0E-1469-1A7305DE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772D892-B286-4527-BA10-B9571A85E8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4990032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3D9F0-8741-5D75-CFC2-EBE03A5A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506970D-CF09-485A-AA94-B6AF86F714A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A3FB6-2C3C-2C03-CE7B-C628DA0D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E446F-8A5A-2FE5-D8FF-6E67DA7A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30DDC6D-83DA-41A4-BC32-57828C5B29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776655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65960-0C69-CD0E-E11D-9F22339B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1F80D0A-7525-4119-8B77-86FF2DB093A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90698-D60F-F09B-544D-6C0D4762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54F47-A786-B6C1-C75B-F9A2CE62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EBBE2B3-3853-44EB-9A37-8EAFC2C661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0101573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90C4-422E-4DFE-BF5A-739EB415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B2F003C-978E-4D24-8A08-619974FC57D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005D9-3302-043E-AAD2-D617DE5B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EE4FF-7710-0A73-81EE-A54EC783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A193310-2374-490D-9657-AAE9A376CA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4788704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71A7B-1322-6040-C6B3-818C6F40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CCC8185-6DD3-46A8-BF3C-F53CCE0EDC5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82E1B-0196-1DE5-75E0-C41A1224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E43F-C0F4-B133-EF01-8287DEF1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DF392C7-56A4-40AD-8536-73961863EF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0150275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0285FBBE-A675-4E56-810E-3981090A1730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BF43584A-2DC8-CA59-DD7E-2B17168F3F82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495730C-AC7F-DD02-480B-DDD195A3B9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E724352-F425-41CE-9506-22B6F4014B2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2B64F4E-D4A1-8750-6F96-A159A40955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40D3C72-B0DF-8D93-BFCA-C5B9C8A485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BAACD00-31EA-4457-8F63-8AA2FBECDD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1762643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635F8-C596-2E80-90FD-B65FD7941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EB1BC52-30B1-4C72-AD8E-315BC050319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B4D88-76A6-0E2E-321C-0064F94B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01ED4-0A55-38E8-50DB-E32DC2E5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30E56BC-676D-4C3B-B337-B4F33267D8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98030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87821B-29A8-D02C-32F2-AAEF6E40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60C0110-66D6-4223-97FB-88EEA3DAEFF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364201-A017-E21E-8310-B08FE9EEA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A245BD-CA83-EE19-ADCB-AA2D1CD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62A4905-FCAA-4B2E-B66C-20F12D4EBA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0131848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9F3F545B-8578-E380-A8B3-03934BE9691C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93D07E17-CF28-682D-7483-6EC2582FDB89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FAD7269-4EAF-E15D-5790-BBBD69FE9B2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9B709C8-6DC4-4A2B-932F-58EC7111322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D2BAE46-A59B-AC93-6236-526B975BAA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CC4F93-D2B9-09C9-C12C-28C3F9D124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DBE55E9-A4DF-4408-AFE4-9D7C004114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8068006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D526F-C759-F349-540C-FFBC74E0C14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C9D48E5-DA7E-4CBB-990F-AC74370DA54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721F4-7B51-5D0A-E442-45AA2CC155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0C8D1-A266-1077-C8F3-BBD9DBFAB8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CD341BB-168D-493E-951A-22764A388D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4614232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929BC-B50C-3397-121C-044CA09D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B672AD4-DB34-49E5-9E03-A255578E03C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B94B2-5E2B-3113-FCA1-068C615E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D7F70-F3B9-671E-718A-CAB9EA09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BC90F15-70A8-49A9-81B3-4778BA86A4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0534729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91BA-65C7-9090-8E52-40C7628CD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AE7D1DD-2E0F-4B81-AB71-1FD25F6F736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7C8AD-9058-E917-8762-73FB262D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FAB1C-D537-A0AF-A63A-8D90508F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4F9D775-7246-47E4-AE7A-8AB75D865C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7726289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EA03AA31-4E26-EDD8-83A4-933CC0F768E7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936A1B02-648D-CA52-1CAB-E4E6FC2D2022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A0899626-3BEC-71A8-676E-B1B03ADF99EF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F894B356-FCEE-BCEE-1ADA-080AFA5193B1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A383D6D0-F5F7-9982-BB9A-3A414B81973F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4832BC92-DFD6-57FA-73D9-4AB192AD3F70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703FE632-B39A-59B2-75AE-2AFDAA061F7C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0E682BA6-12D8-2D29-33E1-CFEAFEA53984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C8BFF918-04D8-7134-AD4A-AECA28E975A7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FBAFFDAB-1757-C532-44A4-93B818180522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C23B5E19-DDC3-EA89-D332-33684D3F4057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51C8D6F-9316-843C-16AA-E3242DF3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13CC917-43B4-4B01-B238-A4E68B10CF0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A4C1A7E-7FEB-6AC3-AA59-3764A196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FFAB25D-3CDB-0E72-2ECF-80FFBCD5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81BF777-7643-4DA5-9740-4439BD89DF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3351592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CA4C5-7F5B-F4CB-1E6D-7151831B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529CD6E-AAA9-43C9-8509-EB6FED26DFA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9F804-6CD1-CF40-F95D-0B81895B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CE8EB-C469-19C4-E1C9-B974FEB7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69557C7-68C4-4358-8093-576CC70FDEC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581125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07255-578F-F548-0624-CF160370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5673178-F794-44A5-87CE-4012624A867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B0DDB-E9C6-07A7-B4F1-5377F53F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FE2D5-9E8E-AF94-6C68-757B72AD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CCAF968-DC5C-4CEF-9032-DBDBAFDCF8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060482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E7C24-AE34-E538-EFE9-6463ADA7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57DD522-AC86-4B27-9B63-660BC38696C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5872A-3EFA-E525-FAB5-4A92060E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83F1B-AC04-9C4F-3962-8CF2F9E2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953C20C-D187-4F5C-B996-D6D7D3037D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6323474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0D9FE7-E649-56B3-22EB-85B0F2A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52118BF-AC27-47E3-A4F7-394BD06E313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BA9017-BE70-A729-1367-C2E6A73F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0B0E71-F8DF-47EF-BAC3-53FB235D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4E0D44A-7AB8-408A-9051-75E13078A2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8196012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4DBA3-1781-C1ED-95F8-400B971A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D5CE452-625D-4E84-B9DD-41491ABF0AE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91252F-FE88-74EA-CF27-38368BDB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4E49A-DBB6-B2EE-AE36-4D4838C9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BB44ADA-680C-4789-95F9-B2E89FC71A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319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6E6E129-6D9D-A588-E9B5-E190167117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1CD105A-FF2E-F9D6-8190-E68CB41589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6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2E81276-7BB4-482D-3157-91780C02A2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AAFD73F-2C60-4DE4-94E5-139DE6729BD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1352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CCAA9-F408-566A-6D7B-7C5990CB8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07CC46E-591A-474A-966A-D7B3B54C790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BF155-7D53-F6DE-4C34-9B40C887C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87245-2A4C-6CE7-65E7-46C816DF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2BC494C-9FAF-4E9D-800B-270A3051AF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7410613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A5CF58-C15D-E5C1-34E6-B4C3A8131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3B2CA71-2ED4-4057-A032-EF63300D4F1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26F5AD-8E99-32FB-0D6F-8560131A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4947C-CC18-B643-ED42-07F76F59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2860830-EA84-455E-904A-1EE378A00D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3837205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688E2-6150-D3FD-4570-56319B466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FECC313-9F51-4FF1-AD72-3B981AF5561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14BE6-9384-7038-D4B6-0BFD3D243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40E95-DB2A-DE06-E8AB-14475A9B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7739680-0922-4EDC-8E0E-550A9A591B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434116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31C21-19F8-4F5E-318E-F9E6ADCC6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7AC1D41-08ED-4891-A962-64F0287E54B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A1C5C-1B67-5877-4D78-81684643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C68E1-0513-C0CA-46EC-4309F259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90DD6B5-A05C-4C5A-993F-4F5F56E77C2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9599229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C6A5A-E630-127C-C976-90EEC489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B7FE992-04AC-440F-851D-BD1B2AD61B1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EA05B-973E-E5AD-BAC5-8E6A5B5B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65E07-448F-69D4-C466-8D70C410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C494651-1A09-45DF-B7BB-1DC3D22920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424206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AE62DC71-DB9D-1A4A-9D9A-513ABE7F0424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17AB5F6D-0F86-A71F-CEE3-B01F5CA77FF8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E965D3A-BCC2-7300-D332-98BB633C27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70177AD-F17E-4B99-A4BD-7448286CA0F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4C3473-4F63-0007-19EF-AEEBA508D5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87EF1F-856C-E1F0-A000-19BDE834E4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7575CD2-84EB-4555-8726-1BABAD542E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3551050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3D332-8619-0D29-FD0E-29CB8A6F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2AF45B4-8EDD-41F7-9B13-9A3FF65B677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F7679-37A5-D986-767D-86563444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C2401-E231-4FDC-5805-0782A521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51B98D4-AD53-499D-9EC0-B7B47CA24C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6930721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E18C840E-5215-A691-FA27-5A52AAF8083F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85807855-9063-08CA-2F3C-3D7FD4166515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2A2CE38-D8CC-D7F3-D72C-DFB650CD2B3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9DBA7CE-2CB2-4F9B-A718-9974780A3D8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A9E095-FB50-ABE0-98D9-BAC9F3F72B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A247BE-9A0F-A2A6-5746-AD74B258CA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44FB211-9943-43AA-A5BA-BCA1795827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506811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C46BA-2E47-AF5E-1687-4FB0B447A57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E5294D3-750B-4E51-BC89-748B6398D4F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15C83-D0BC-A72B-0CD8-47DEF55036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DA6F4-F5FF-B6D4-533B-7A2683FB02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1FE8877-FD8B-41D9-9E8D-2423C55B82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9280681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A47D7-84E0-F809-544C-39BC7AF4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3AAD1D7-6DCA-4D3D-8583-70F409618F5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CBCD-4B72-B956-87A9-E2CE59AB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88727-CB40-CB34-B624-3094D5D4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4AB0424-932A-4CCA-8FBF-06D5F02818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1778341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DD840-5F37-5824-A32B-44BAA6FC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B28F743-9A17-4137-B3DE-556FAFBD581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44092-60D3-79F5-98BE-94A386D8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C1137-21D8-BE53-B3DF-957E3D86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3F8110C-90C6-4A50-BF55-4E4CDE685C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4835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2AB49-3F09-FDBA-603E-C564A7A4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3BA05F5-8E92-4348-9054-92C464153EA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23B4A-D116-386A-BDB1-F9668722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4B713-1351-EF99-D9ED-227E8DA3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BF1ED24-5BF8-4B78-AFF1-AF1F8E72E6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5515795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6C5D76C4-51B8-DE24-9222-69912235CDAE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F47A103F-DD90-408C-0BCA-2BBD64D081C3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721E686D-634B-F470-49A5-5110D5BBCA8E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634E213D-704C-1040-FBF1-8C6F67202B15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39819223-C480-0663-A76B-F7B1820C56D5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54427DF2-783C-B180-5D18-C4F035BA2166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192AC3B0-DE12-0FDB-0F6D-9AD78543B14A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6ACB82FD-E048-B948-4C70-20024C275D2A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DC7B7DB5-E81B-6437-F94D-0C30079FEA9F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7C0132B3-1AC4-D433-46A9-2034EB52E18B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EB88871D-946B-B7A2-54C1-39E22049C81A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0D1583A-637C-BEB7-95D4-AC78AE55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B28F23D-2F41-4C01-99B0-C89B1F3A228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B832605-4AE8-6279-F7AB-75DE64FE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2E128C2-F218-2E6C-5C0C-CE551234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15C55C1-190A-4897-98F6-CAB1F24DA9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7912098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8F385-9FA1-E740-5411-8FD614A8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557DBC4-5A2F-41A4-BCCF-41CE22F33BC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EE806-45F0-7C7E-D70F-20D4C77C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A8C9C-D01A-EAAE-197D-A6C6C373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E603A74-D04E-45A1-AEAC-4BE627238CA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986654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4ED8C-54AB-C60B-B7BE-9EC08E0F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E14383D-8397-46FB-AB5B-E30B6740C58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D0752-4CD0-2820-EAFA-EE7A824F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693C7-C11B-A7F5-A1CD-6DD6BA95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14249B0-A716-427D-BEE8-79FF79FB14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1004315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43677-2F56-40A8-5E45-DB424DD8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F05A6BD-B3D1-4C7E-B0F6-5E7FC650286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2D35F-BF5F-30C2-042B-36DDD2DE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B093F-B0FA-CB77-F7DA-76821AE2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9CE5D26-36DF-4760-9B1C-DE3EF62398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950536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9B69A-2539-6B72-C751-C23A2F6E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412A488-72EB-459F-BA50-634BA656A1F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A1769C-A946-B517-364F-BC45EB54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346BB7-2464-2371-E494-0110591D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4324DA3-4590-4D68-95C7-93E88010A7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5737716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639B7-79C0-B9D6-6CC9-E34858CCC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0D329DF-C744-48BB-B21C-735CBC8FABD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572B0-4EEF-E01C-7E3D-FAA0DAC7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E97-F710-ED94-913F-8D1145C56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85C0DD1-F777-4CF6-87EE-D5CCC15C97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6080947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C6298-3B9A-D7B5-3E6E-BBA471C0B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7867B83-B734-4764-8B2D-576BB97084E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EB8D8-B285-759B-3877-88A04CF9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9E2BD-5F3D-0D2A-8DA0-A04DF0D4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9A5DE92-3A0F-4DB9-99D6-68EAB3C8FF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1808385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E5AC9-FC1C-D07F-F727-C6BF9D48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62240B1-3895-4178-8F85-162D2818AD4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5DFA7-2037-6E07-A5C8-A735E358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829D6-6E66-8354-BC23-FD7D56AFC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265073F-109A-4252-81D1-74D956A6E6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5540786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63B1F-9F90-E79E-246D-A47269CE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F5FD1F3-525A-42D2-86DE-188C5B5BB6F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A9FDB-9A3C-E884-79EF-4DEA3E3B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4215C-892E-14A0-1871-5B99274E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4E60EBA-26F9-49B6-BA46-79B7BAE1F5B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812044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BFAFC-2B8A-A746-120B-57694F2C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779EE27-B94D-4E26-95AB-4E60E01590E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E965-6695-0231-AD20-8C92646E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0009C-D071-7F7D-0BF1-CCCC119C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710B58C-7E7D-4CB5-AE1F-B26C172EAB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04874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F9504-8A36-0CAE-E16C-DDAFCBEF0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A21B385-7C2A-4749-A93B-10BED943377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20FF3-D302-F0C5-431A-F4106CC85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0E692-3D0B-DBD7-5FD3-D8ACAD7C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46F5E95-49C0-4D88-93EF-7177FC23B3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7564737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B81CF912-ECD0-830F-F629-E8ADE8E1AEB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BA15FA12-1025-B55C-4C63-5698BC7DFAB2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ED553C2-96EB-050A-D080-0F76BF6939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2AF5F97-E0C0-4449-A9A5-D97D926956C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A167CAC-8971-5287-D6A3-C9F8C13284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15C007-5DF4-49A6-EEB7-F6C65CFDCF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9C52671-1DAC-44C9-B64F-5F7ACED2CB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6312021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5E7B5-D5E6-5178-3EC2-5F202724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79D09AF-E127-4C38-8ED9-E75741CFAE0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1F1E6-72EC-6FD1-57BF-9AE3D07E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9FABC-17E1-7272-680D-EC0951AAF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5B63B19-98C9-4462-89CE-1A4CCBA7CF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898505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D7425A8A-A3E9-8D11-1A0F-F710790F63F1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E7C5ECC0-E6A8-0331-99D7-D9E9E3582C22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13DA92E-A5F7-45D7-EFBC-AD0059D9D7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3328FE8-982A-4189-87A8-15C1C10D424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83B1683-3881-38C1-40A9-0D70368C6E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57303E-E132-CBFE-C95A-C771190395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F5A9E54-8F4B-46FB-B249-3E2C72291E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790995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746D8-7804-A2EE-D178-74619AE2DB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7083CDE-1E2C-4966-B6DF-4C50A87FE34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50F8A-CB2A-C6E0-0FC0-8DFC814E0A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57FF-F6CA-36C7-2F22-23D26CC88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06B168B-622B-4AAF-911B-6B235DF7DF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7124855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9783F-0019-ACE0-FE54-F59FAFF0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A295134-28D1-40A9-B758-19A825EF0CD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4124-8F14-AB62-5648-C6C99C7E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D7077-0393-D2D5-25A2-F0EE5A80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7FD4D35-F58F-4CB1-B2C0-69AADF1028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2653256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ABF94-3BF7-2EC5-24D9-BB20C22F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2204D29-A5E0-4953-AC05-1DB2628A6F6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9ADFD-440B-87A9-78A7-FB06D295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9BE0E-38BC-C056-D4E0-7FD607A8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C4C2C58-5E74-4BD2-8A2A-79E27EE74B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5937705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6425FD25-931B-6816-7E4C-0CBF5B843DC9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F7F2FC0C-FFAA-EB9C-8EEB-4C6AC573D5CC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A16DB20-DE9E-D377-AC3F-D1A27038AF4B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05280D65-173B-C593-2D4A-F3C7C902833C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1F6C8C6D-E349-26AB-0972-0A0FC4E79B36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807C7559-DB65-C686-1ABB-028AF3441BC1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741E3CC4-AC18-3C66-6C4B-522FDEB40E95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1FC8A489-B50B-9FB3-0F58-4DB5E44A898F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F9EE7804-1A83-1E4B-747E-F80AF17D4882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920A9F5D-9648-C070-2DBE-9946B5434FAD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E46941A0-8014-5356-84DC-664E6F23960E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89AB45A-E242-A61A-CED4-95927109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A649A4C-EBD1-443C-BE6F-C9E12A4686F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009ABC4-EA0C-8516-E78A-59B9A519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40E627A-9290-FFA3-405B-332D4436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F919262-8323-489B-A63B-33F01A5D95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7258137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F20B8-026F-F9E8-5BED-CCD99D9E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CB8C5CB-6A0D-4B92-B92E-D5CA04C6652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19A2B-52A6-C917-8A7D-F2EAEF95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9A7C1-8E36-6ED4-3B9E-2F663E80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DD058F4-BE25-4DD9-B600-B6F62CAC50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45765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CF8B4-9387-E080-828D-3EF3158C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2EA4E6A-4605-471D-A361-565BF57A2D9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0D2ED-00EE-B3FC-FF48-B811CBBD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E0127-0D8B-46C6-BB1D-B3D6850F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425C719-223A-47F3-924E-90B63325BC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5378498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40512-634F-2C23-87B7-A4350069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3C985B9-C5B7-4A25-809D-96E59F00310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985C6-7D8C-1090-95EB-A61628FA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B5BE9-AD22-A7AC-BB4E-ED725852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0F2B98F-F030-4D2F-808D-ED6ADF5841B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3072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AADFE-10EB-E0F7-A2A9-66D7430E8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1A15C19-5D16-4459-BF21-0B67184FBE2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127AE-968E-95B1-542B-6CC8BAB0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60961-1A2C-3A5F-7240-ADD929A2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9F46B74-DD3B-48E9-B75F-5E5B8AD5B7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1604851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684ADF-37A7-9044-3110-3D75A170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5D2F909-C8E6-4540-A2E8-61482D829C3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F5430C-0C8A-2D6F-C81B-8FDA991E6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D47142-2553-A2F8-19FA-EE1418B2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740E39C-AAB1-4000-B9CC-842A9B2D71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510953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A8C03-0B9B-3B9C-705F-A7D534CD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78D744C-EB7D-48C4-AA27-94A25C37D67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DD9E7-D916-EEE3-B7EB-12D258C5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3EA34-78A7-C842-43D5-ADE4F701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ED968B3-D6A9-450F-872C-940992009C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8362235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DCC1E-1176-C282-F89C-EA21CA8E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3A58606-9317-4776-A5F9-169F3A1218D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5A3547-EA07-14D3-D1A6-41AFDB3A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8067A-0115-9B30-CBF9-6231F0A0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B901CD3-AFA9-49E3-95F2-EB1AFFAAFE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1959886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9E6F1-ECC0-8F22-7EE2-976C13F4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DFB0AFE-146A-42E8-A9D5-C10BF363883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FF09B-DD80-4CA1-7BC3-CFE53543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C3644-217A-20F5-FFCF-F862B442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9E067B0-AC67-4D93-ACEF-9B94C2E1B2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2335150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71624-B11B-9ED1-2D5C-5B35110F6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D545EA7-E44A-46D6-9BCF-80569A88AD2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D0618-C432-FD51-6603-5A669978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BC022-98FB-D609-FD37-24554E1A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059014C-9AB6-4D4A-8D9F-D6A1DA086B6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231702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91C7B-05A8-C6DF-96CD-E0F11CDD2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7244B5C-5F4E-4595-9044-BEBFC5BF205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1FA7C-B0B6-5CAA-4C27-4003B674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1783D-F2F5-41B2-3E67-07C3BAF7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9270250-E977-472E-A674-5299090F83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2799949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8CBCD9C4-0831-E66D-8B7D-78D5F1DBFB11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08AE50BC-C0E0-059F-4707-CE5287945700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7A4AFE-AD21-546A-C4B6-FB2235BE2C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4940487-7A4A-4EE0-BF09-7CF8DE58771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A297DF-F36B-AD2A-3AAB-6F6B0CFA0D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41CB70-4EDF-FC56-2ECD-984399B313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D4B10A4-15F9-4906-BEA3-D1A42C27A9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9740892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B63CD-D5EC-10C9-415E-7D4DFE68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432B573-7F23-40E4-93C8-84F8795E807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E520E-7518-3549-577E-35C5B851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C33E7-B3B9-AC31-0387-7868C5B6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912BB9A-1D53-4F63-8B40-A7E2579E63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6216350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42E97AF4-6A0F-41FB-2E13-0E87A413EE06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32801597-7342-9682-6E17-B161A4FF3B88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5D7AC17-74E1-6A00-A449-FB3CC27B19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1C0D810-FFC2-4F3E-B5CC-8FBC2DDFBB0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873FF91-321C-D038-C1E3-F817ADB3C4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160DA-D8CD-1220-0316-C97A5C2BFA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B9703B8-BADC-4974-A041-979F1EDFBB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3486485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D378E-240F-93C7-1E2B-0B1EDEEC0A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07942CA-9FA3-4A99-93D5-888B22FEF99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CADB-A9E3-4AF7-3547-BE8AF964F3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D65A4-0CCF-3D69-DD43-3B94EA9990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8F33D26-96F2-4585-A39E-C0104773077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29719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07E5-D0F3-53A2-7D57-A389824D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10B84EE-09F0-4484-B34B-43E16C4E1D2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7F89D-9780-F313-E1DF-480DD2B6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4C8F7-DADD-CFFF-147C-51B62665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8F51346-B286-4C42-9488-3830389AC35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9983574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D2B9C-281E-81F0-032C-5FE27B06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A7A0938-09B1-47BD-99AF-1E90C547E5A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75077-74EC-F60B-0681-27570770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7892E-0C89-E11A-486F-E3FD0902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5E57619-9075-4B4F-B13F-C56A56061A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5161234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F5D08-AAE8-0892-50BE-902D8DCD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0AD6EFC-8A32-4AD7-93F1-8944DFE3860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DD3FD-6808-8B7A-5A99-3E403181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7A9AB-B27D-477D-EFE8-B9AAAA43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D7CF742-BC32-48E9-AE93-F5F570CAC4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4319094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EEB3677C-B343-9C3C-30EA-42D24464A685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DEAD13AB-563E-9F0B-BCBF-C9050B3A79CC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13F4F7FE-F690-A566-1EF4-E32DB57A2072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F9C1F981-2C66-8F9B-384F-513EB6DAE854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9CF6CAB3-FA30-9DBB-F5C3-F1324DB703DE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7A5E2149-D827-A0E5-46CE-0998A0C8E7A4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D25C9023-86E0-1960-8D07-1CE93E4D2D53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CEC69FC6-9625-1D36-5AD9-512F1F19B93D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B982CEC6-0748-DE01-BAC6-2E85F9FB0607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0F6982FC-7660-0928-850E-AF48E388A913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6785BD3D-B539-3277-5E15-18183FF3C130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21D8031-0AD6-2420-95AF-C0287149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4E8E500-8B4A-4737-9427-BB11C9CEF8C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1B41AF0-947A-41C0-EC87-6E7320C98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073356E-AFF7-B940-4654-E15CCDEB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8DCB330-91CB-4A9E-8293-97B18F03C0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7892478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B43A5-4AAE-E015-B3C0-C253E811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8B415E2-294E-4933-8B26-83F083CECE4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4C0B-64BA-840A-7954-FE2C4D2F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E4A5-FA25-0FF6-5B4E-D1DA507C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EAFE16F-02EE-4A53-B716-ECEC2D80CA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6355521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F24F6-22BE-0466-A1EF-4CF8FD32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C6138CA-4186-49C4-955B-BE34D5EC5E3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9CF4F-6BBC-5B39-CAE4-F812E5E2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7F17F-4A3A-5642-46A4-05430147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1638AD4-E8A3-4A60-BB5C-9B25705E33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3042506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B4738-E892-92C3-D56B-B263F78C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857F86C-55B4-4BBB-986F-4266430B579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6A16C-B279-5FD1-8324-A89D80A8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90EC6-2E54-F76C-A355-4007C421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1E873AA-645C-4D56-B522-156DCC6C3E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4438143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9E9F91-D78F-A020-011B-BE854958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0C4D7CA-EBF9-40B0-990A-9665769CB39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CA27B-6855-C184-463E-BADC63510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DE02F5-6EF1-3666-ED50-E6A7CC25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5558F29-442B-4796-A0BE-99C77873B3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0257701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5D339-474D-6D87-C164-4723D1B9D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EA32ECA-D0D0-4CFE-B449-433EF4D3974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FB7AB-D06A-E4B6-4D9B-6B51A77D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4023B-5C46-33A8-85D8-33B2DAFD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913B63F-E9B2-48F1-82CE-9458A1D7BD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5700036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47494-BC5E-086C-D310-4B5DAE58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AF6894F-21A9-413B-AE00-FAECD5565FD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1951E-D5A4-2929-215E-A60A88AF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41D28-64D9-EBB6-C04E-8E487B4F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58A3FE9-2D22-4BAB-8EB0-4A87AFD653A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486074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43405-246E-46C8-ED6E-558090C83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6EE20DC-041B-42F2-8327-B95E87DE58B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B1D63-0205-BA63-FC92-45243FB7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CA0A2-DA54-53A5-B039-9A1F33474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4EF22C4-146B-409B-8A53-8AD140B1E7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5533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28F77A96-0611-6253-4517-6DE4A1216B7A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80CF371D-2258-6D4C-DA4B-4E958F2F55FD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587F610-4635-4139-A6E5-FA31FDD05C4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B5BDAD2-0C3E-49C8-9E33-45649EDA7C5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955099-7BE2-3B34-5382-5AA32E2C42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3A6CA2-FACE-538F-434E-1370689350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69AED61-664C-4DDF-9B3E-D7DF14FD5C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5563492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9975D-F11F-25C7-560D-CB1A30F6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D08BB48-E523-473C-A611-B9A0AAA4ADD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76994-A516-7ABD-122A-1150A2590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ECD14-E1E7-D0F5-8846-5F3F82FC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DD63A3A-B08B-40E7-9F82-8F8ED94B6B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0173420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B593E-CB94-5F6F-C7B2-7E7D9491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3CCDFD5-C566-427C-8F58-34A63B674D5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4A768-BE81-AD1E-05E1-F50CCE6C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60515-69FB-C755-8F18-8237136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B00CCD9-BCAC-4371-BD22-701101127F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419121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3F948ECC-00A2-E510-9C66-83F80B6B4D3A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B669F0DD-811B-206C-1402-07D732E960F1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4568574-20A6-4A24-7E3E-B43A8A5FF18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55FE8DE-F512-4573-AC3B-01A123832B3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74A266-4C7E-E56A-43EF-D2AA92C995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6A5EF3F-342A-664D-65BF-D16272D8AA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B505608-99A0-4108-81AF-98589C0E04B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8734775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8D67F-7D5A-5673-0450-BA432797A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D09D6AF-4947-411B-AB03-6A7081BD015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6BA9B-B812-A23B-C22D-89980DE2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4597E-54D1-B3B0-7A94-A2905B9E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E7EC2D2-8E60-4770-9C28-01259C3F155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1048498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550A122F-C713-2228-5642-EB53ABCCE9A0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04153F29-304F-648C-2D83-4135DACB7B0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68F2B1F-9DC4-F8AD-9BE5-BD99F9D8D7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916726B-E765-4ED0-8D4F-23CBE2FB8A3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E912BD-241E-C6B6-60D7-E0091AA6C5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8D6FD7-AD1C-C400-E29C-2CC1562F00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2E8B754-2EC1-452E-8192-75E98DBF9C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5556039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C4042-D3C8-E463-52F6-5B877F2BDA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F592C82-6952-417F-95D5-08F125B49FF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ACEC2-D50A-A996-0C99-932403F2FC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AD68F-F3DC-4E4A-042D-01317B963F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AC4C0BE-65E4-4303-A558-C22C48EE27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5846148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FD077-BD9B-40BC-6733-A21446F5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C4B62CE-489A-4771-ACD9-4F54C4A6135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F8DD-CBC2-8CD2-D335-EF27A24E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EEDC7-74D9-844C-C3C5-1661A234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E566B76-1022-4708-8736-74A16B55DC4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4587752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7D802-D1BE-7164-DCF2-A2A28BCA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122CB73-8CA3-44CE-997C-3E525686BA1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AEBC3-F787-B854-1C1E-246A2C696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C67A1-08E1-6418-B668-4DA561E2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21421F1-759D-463E-BC77-61D9EF6A0E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2169257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B3111769-146A-965F-C568-B99533AEAE16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05B2E4ED-C4AB-F76B-8B08-ECA5F5C087D4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364BD559-80AE-08B1-0B29-FA3D1A3528E4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C55F125E-08B5-3A8C-2E50-CA532CD5C017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DD5682F9-6CF1-0F8B-FF0E-D17685BD76AC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675E98B7-754D-3BAC-FA72-DA9225789C81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298A9DEF-622B-A3CB-8FFB-614685538969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C4DC5E29-1578-BDCB-AA0B-87E18383830E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2234CA60-3B60-9785-9C1C-0733A5B4A613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54AE3316-CE36-D80C-2AF3-35481AC9C19B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F228C117-3DAA-C2C6-832B-43377F395844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5876D94-D8EE-1E8F-553E-7E20D751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9BCEAC2-E042-481E-80C8-E0DBBD415D0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FE70B61-5070-482E-0F16-91486292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4FB270E-9171-0411-F0CB-C8720154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B3ABE8C-3DF0-4059-BC34-227FA87457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4291080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B097-80E3-C1D0-D855-F9ADC085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17B9926-2883-4D31-B1B1-481EC2F317C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25682-724C-5928-7392-BFAEF450C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DB5FE-5AEB-93D8-5A4F-9B18C297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64E7EC1-620D-449B-8F2B-4CCAF4D9EE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9969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AF0-2608-A1A4-AF99-6CEF448B5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1A525A5-75A1-42D1-8815-C14C0D2B992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1D5DD-1CB5-38F9-A21E-F634A988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A78B4-6B21-EAA1-B5F2-6AEA6CD3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2462A82-D060-4181-B120-F3A69A28DE8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0225293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5E631-8EDA-9D54-BC94-17FC005C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02066C8-EAF9-4847-8EC9-30EE0BAB54F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6045E-53C5-14C6-EB67-6D69C9DB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ECA8-F2E6-B39E-DC59-BCC921EA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BB9FB38-3E9B-4B6F-89D3-8EE6072AD7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9479093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59113-F3E2-C8FF-A8C4-289C0889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BA91FBF-424E-48F5-9562-2906A40CB42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FF6C4-41B9-9A7A-FEF5-CF010C41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6D51C-CAFE-41C9-EE16-1310650E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506AA8E-C129-4FD2-A866-4670AAF5F4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905661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D7A91-2479-06B5-3766-F7E9F248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09AA195-6CCF-436F-84A9-E077A012A9E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84AB2-FEC4-D750-A64D-CAFD03E7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7E2A9F-AB01-D3E4-37CB-00D6CA4A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301B90F-042D-4EF6-9F1F-584034A123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966762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E04E5-4F69-DD61-E1E3-E9395A48E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6B54F4B-68F2-4C7D-B144-64191B470F4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74E85-7D3E-E899-3927-EB12330E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1CF7C-E821-EF1F-AF12-05FA454D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F9A2E8D-988A-400F-9402-E960C30E62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8691610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28692-AB6F-3165-EA92-55AF614F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80C35BF-A99D-452A-8D6D-FC08F852E92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F4EC4-FF02-6C2E-774E-89DFCC41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6FCF0-E6D1-FED8-394A-5D025358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6499676-3906-4149-B656-76AE18A4F6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2169216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11107-EB89-50A7-6677-2F972008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54309FC-B202-475C-AB52-C5B3D6A1374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E21C-ABD6-73BB-B605-BCDAF102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FFB19-EF61-F03D-9576-CCD71DC7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936E5B5-C848-4515-B64D-BACA34A05A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9423354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D5D2C-0D06-23DE-B2D4-2934AD08C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55DE123-43C6-4077-80F5-B4E1D88EC35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5B3BE-1CBA-6246-C6C6-B78D93B6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7AE07-F490-349F-B308-159054D5C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D5F3A3A-24A9-43B0-8419-FE44325CED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456854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AC2E-B13D-2E61-5DC1-3F82481C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E9ED55A-401D-4829-9ADF-0BB9A1A33AA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8E7E1-BF1A-7AA0-D30A-18EC5FD8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9A663-5420-50B8-12AE-5B9722D9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9C88BC2-8608-4AC6-B0C3-62E2BD1129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9137078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0F72EAF4-5395-2CDE-C232-1E8E8675317A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DF7032A8-2437-5850-28A5-79530B81093E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4D58AE0-107E-FE18-4305-024F4E9946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90CB2BF-9C39-4BFF-8552-CE2B13534C0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F6248F9-4DC5-46FA-412B-DDA2F071C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88DDCE-86BE-DC6A-0B6F-93D1CE7A7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3DC0454-1ED4-4CA6-9D1F-2A3482C9BF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8327226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5E551-896D-3FC9-0F43-D1A29319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FBB7697-48B5-4E6D-B116-8969F974D0A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B2A7A-3C4F-56F5-B36E-34A56C24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B21AB-C1B5-C168-4C44-075A44E4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2CE8C4C-35B3-446A-98F2-2D914205E8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96485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483D25DF-25ED-1D93-BB72-E2A74388DD2F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679376CC-ACBF-886E-2F6D-73AE74380756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AA2199-1311-FA66-CD60-182E2078B1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1F395D8-E541-407A-917B-0ED0A1BE451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FCAD4E6-7BDF-8053-58C1-B4306ACFD3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58C9CC-83BA-9724-650C-ABD785B45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85AA5CA-974E-4FE3-8D2F-D3502CC207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719401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BB779E10-C031-BD5C-B57E-0E79E95520A1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91FB07A8-2F2D-576C-3EF8-7C6672F77E26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3F826E-E33C-BB5E-9987-727548D65F9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F2392A9-4FE0-4533-AF59-7560E711862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F65B0B5-5812-F733-5389-DEB88A82B6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0BB94D8-11D0-6BF0-14AF-A5F6A867F9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58E845D-1A6F-44AD-91E5-762C7FEEA6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6997013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DDE3A-D600-3A4A-EE72-B60B46EC47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FBDDA2D-E0E0-449C-8CB5-B2BFE99C99B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3921A-F6C3-64B3-11B0-C7ED5139D4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6CEAC-B782-005B-5CF2-13DC67BE7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A36076F-A86A-48A3-87A9-DD65722D57C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532365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F7283-3307-D336-B6F4-FEF5D17B5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70C73C7-B421-4633-85DE-7CF4CA7E7B5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2C3B1-88D4-AC7E-3049-2544BC65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7ED2-95F9-8E15-81EF-1C3F5B8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50CC576-9A12-4DDD-B954-BBCE3A672C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7216569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729B-ED11-A380-CB12-0B1CBDB8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8B2023B-E86F-4AD6-B697-5E1E675A714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1423A-22B7-EDD1-CBCB-ABF342C9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2FD0F-1FBD-FD86-654A-F0A50EC1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06A1596-EE47-4248-B0D2-3BAC2B5895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6403242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48F5E28A-0887-16E1-CF86-4ACAC4C76777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DE3BC6B3-7930-07B9-6D75-474B76892894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3A9AF6B-BEAA-4C02-489E-D9CBA3A845DB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F37D14CB-5E95-0A7D-FA0C-F271B1ECFECF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EAB2E29E-FC48-DE21-5FDE-2A689F570697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442D7AB1-CA9E-A18E-CD7B-D57AAA5C0368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7816AE9D-9DE1-12A4-A5D3-0326ACF518D2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339B0279-CBC1-5BBC-6312-DF393DC18F71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0306E01B-0129-ED04-0D12-FE9282162683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06C21B6F-8293-CF9A-385A-7C0B0C00706F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BF176A8D-D955-8D1C-8350-B2AD1DD15E87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4E7D4A9-C2E2-6748-665B-8AF88BBE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6FD162C-98C2-4F12-BBFB-650A69140A3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4E2DA27-B611-B249-2804-E1687098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D28083E-837E-2CC7-2B76-63CE654C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C1E15BC-0E0D-4530-B72C-96A0B4822C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965752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4DE94-BEBD-DE74-8D24-D940DB43B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73D0639-1B4E-4FD9-B985-927DF949F31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65FA2-4ACB-7D52-5701-C7F1BE04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BF3CA-D7F9-4583-3045-0E6F0514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3CFA352-D957-4092-9476-661E078ED8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93419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FE574-A74D-F37D-39BE-C7AF6576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65D4589-99B0-4255-B0BD-4F2973CACC4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9C112-A845-D5E4-0AB7-A695EDDE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EE5CC-4EBF-8CD0-1809-C7C83EFB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1CB1671-61AA-48CA-90D2-2EA219A55F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3603104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C8FFF-E029-2F3A-F373-5FBB6F8C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58EEAF4-0AFE-4219-B41B-950544B0B22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AA7B4-4078-80F5-C180-0C7FEF3E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DAEE5-AEF3-D9A8-6030-C183E16C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08A3477-B657-4633-A8AB-89EBC09B25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2599655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CBD61-9809-EE13-F02F-2D876205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AF9C7F1-8BF0-4346-847C-34C55133F79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9C270F-3005-DC5F-74E2-B8A8EECC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62E6F1-156B-F64C-7255-4C4E1DAC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ACA4F5B-EF88-4DDB-8743-0F4ECC218C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690109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44CC5-1B59-6538-0298-6CFA1CD65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F780195-0BCB-4E32-968D-AE6CADBD91C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A302D-5AB5-C922-A1E3-410C5E9B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E1574-7556-3B19-EFF8-6A4B5011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BCE6AC4-761F-4A07-BE0A-287970DAC5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86174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6FA89-8D24-4C89-DF11-730B574791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84F3C3E-A795-45ED-8A08-22F0D1270A4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DE6FF-8A39-90BC-522A-D8CBA6AAD2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B9E2E-4917-9376-507F-ACBA740CCD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27A42D8-D87E-4428-BE9B-50D074B6AA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3270205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FDF0A-8B0E-E8B6-1C27-79C50D17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2CB74A8-C949-4720-B7A5-3F0F432FDFF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95F4C-5409-7296-80C9-6878E1529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3498E-7374-B6F9-693A-3E3C6A98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3113DEE-443F-49F2-869A-59E677C22B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0952980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948F9-3FE7-84B8-0509-C0D47DFF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0110E2B-69E8-42FE-B1B7-BA5B2F9ED01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DD31D-F796-D8BD-F8DA-5A8C4A23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A87CC-E0E7-6CD4-CE86-EF147D73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C69D04F-03E1-4110-B7A2-0A322F4E57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2064031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73E6A-7C0A-2A98-7C96-FC8B306B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DF588DF-A1D1-4826-A98E-2CA911A8BF0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5DB10-45A7-8BB4-ECF3-0CC0DDCD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C98FF-4EB6-DACC-5250-AE383558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E4FA7C1-AA5E-47AB-B2C6-E3A641DEE7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1755636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FF3C4-EDFD-EB6C-0AAD-EF887119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6A2C551-62C6-4F5F-A020-F6D8ACF0389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76890-F7D0-4728-E257-AFBF297B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5B3B4-CA74-5A39-7B81-D43E6D71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B79B980-4977-4592-A1A4-13C4957ECA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269330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32EE1238-4720-1478-CE5B-18D3D9DE9BD1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8EB001DB-7794-5702-5FDB-BF75CF9B15C5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265C6A9-6F2B-77F5-8F68-95E2C59D63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B8C30F7-B2DD-4327-BA6F-3757B69D9FF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02DE864-1C9C-43CD-1A15-B1BC6BCB89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9D9D861-8014-8F92-6A1A-104F3B820A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43B5FB3-EF3F-4359-BBEB-5E50745165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95324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28CDC-A173-C2E8-0EA8-E25CDED94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B6095E3-EF1C-407A-8840-09571FB8FFE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7FB68-C266-0F5B-7BE0-41CF4102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952D8-F648-2EAF-A56E-F0A70FCD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BDC730D-DFCE-45EF-9303-7CC97E7B2AF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0684525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9205627E-4A57-4E5F-7ECD-6EBBCCBCD0FA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BADF2FF5-E3E7-0EAC-0B68-B2F83488DC7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78875D4-EA48-95DE-45E5-8A11679920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F3C7462-BF79-497F-919E-F4B6B593596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080813F-F33C-FCCA-7D1C-D6C6A94A6A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A4A0B7-5878-BDFE-BD01-E59364CBB4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34EE60A-F5EE-4B53-9C22-6608EE794B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32330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DE295-9AFA-974D-4828-37BA39FF926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BCA63EA-90F7-4352-B5E7-2C7CDD31BFA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F698-BC89-98FE-0271-12D4D46FB2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D4A1-F841-3324-5EFF-448D65ED26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6185988-81DB-422C-9CCA-20395D1170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4068813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40A64-56C5-438A-CFDE-8C11A659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1667F57-FDA4-46EC-8F49-2AC290A1DA3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1418F-D78D-AB38-F092-3128F85F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AFB19-A521-0E6F-E548-F09DBB45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97BDA89-B1FE-46E3-83A4-ADA6A5B1F1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7675023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CA2F7-80B5-57AF-1FF2-2E9C442B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FABF963-8015-44F8-88DA-CF3B17FA881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CA55-9314-CCBB-D3B2-BF18F0ED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B5604-C944-DFD1-CB4B-DE04BB56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B0AD703-75A7-46AB-A34B-B71C8F4A19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8884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82A41-335D-137C-2F6D-A5400280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FFC32B2-2B2E-4EC2-AE90-46A1AF72557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ED39D-23A8-2550-282A-AEADA564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53C99-8C3A-7C29-3360-FF98ED6C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E3803BE-0A41-4E2A-96F8-91F83FAF1F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046805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FB7317B8-688D-1125-A0C7-BE829D99424C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7E0AFA11-8C61-D50D-F24C-894695E012AC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09ABD1A-D66E-FEF7-F3E8-4C151EF89A98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D8CACDBC-41B6-A43A-7D26-3523C3867F5C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BDB47AD3-3600-3A00-0DC9-A19435F3D7D9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A630C29D-F288-F247-666A-E62EFB235489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346EEAFB-4FBB-A35B-BB67-6D4ADF3A7DFB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CCB11A2E-4D00-AE2D-85B5-995111D0ACA3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FF3082BE-10A7-63E2-7BBC-E02D2769DE10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B19330A8-7783-332C-F23E-D4A80AF08CC8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1E818254-307C-670D-322B-FDEA26DB18AA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4622637-64C6-6862-12F1-37DA930C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5103CB9-9DAD-441C-9E75-6BA89FC151C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342941D-ACB2-F1B4-8048-C963A28BA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AAAB687-6CAE-36C1-9D9A-7726698A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533159A-9637-4A4A-85B1-F1C8F36056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7340483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E3534-48B7-C21B-6D08-218C9C7F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D4E068A-6903-4E79-AF2F-90AA2146380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3DF61-AA84-661E-6312-A7C0A4CCA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0701E-AC9A-870A-D39F-92270293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388BF60-85BC-420E-BF52-DA5985B4A3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6114068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A3B0-416B-D66A-ABD5-C20068DB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3330C89-7BCA-4C78-9D81-8EDC0122B96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932AC-D747-5A0E-03C9-7FC51D61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20E42-5CC6-2F78-3417-C8641BE8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3AA7556-A3F9-4EAE-8297-481BF6D53C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9463763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F8BD6-9247-9A5F-27E2-6A87FAC5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86218ED-99FB-446C-880D-B408B7E717E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107E4-7DA0-E596-C6D2-47A084ED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69C1A-DE4C-EDCE-2BE1-144FEA40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95645AA-E156-458E-8D06-A09E4E3F1FF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3231318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1797C-3372-997D-836C-76F2230F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799CA58-A5B0-49B3-988B-2105B31775F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FD04F-57E8-0402-F1BD-C05F2A82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1E6D6-C046-11E5-730D-6B1BCD47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F4A7D5B-6EFB-49C3-9636-D4BC16C2A4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932119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4DDBF-A814-BD78-463B-D73B4C0C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E86FB5A-E8A8-4855-809D-E32A952BBD1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571DA-9ABA-DB5B-C4F7-41E304C33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DE0AD-55BE-2C0D-9A39-52CD66C6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AC23E70-7F87-4359-BD43-B28D3679FC7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4122298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DA88A-03DB-13E3-93AA-9908C9BD0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854343C-C0F3-46C2-AFE6-FADE4AD420C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06303-E1D8-8159-EDF1-C2187E965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82964-0E36-EF00-BC81-236E5CBE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88FBE7A-583A-4692-A2AC-70FF7E2A5C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0029173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64732-F3C2-4EB4-2E95-6DAD44CB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7A3118C-D57D-46DA-99B0-4C2DD32E75B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53D22-F5CA-43DA-C315-F99065DE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1F4EC-B4AC-27E1-389F-F11FBE15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DAAD3BA-8E62-4360-9193-BD0DC1B730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9258191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8B296-86E3-379C-97F5-1D1198DB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B91C85F-07B0-40FD-B751-664E33E5E7D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01969-0F1B-CEF7-05E7-44FD26C6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DE5E8-D81B-1255-B1E7-798D85D2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68AB6A8-75C8-4ADE-999A-84450AAE512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088274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4852F-B4C3-B329-CA88-F62A66EE0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F43B07F-7FE5-4A50-9D9C-93FE4495C9C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84925-1B52-D710-32D4-925D5CDE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BFB24-D3C0-DB12-362C-B2FF21F3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C74CA24-CDD1-4A5A-AEEB-146591F317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5181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7365F24D-0867-79CD-46D3-8FC2DCF04C4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C801B59-212E-11AC-FC49-93E1560750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6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588FE67-649C-E1E0-BC46-6524F07B6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E9C331C-E8CF-4F62-871A-196C600FD87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5353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4469-DAC6-530C-9AB2-8081FBA3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E8429F1-AFCE-4E4A-9908-EB1EAADAFF9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A4380-DF60-6646-43C2-E9D8A512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9ED96-BEBA-969C-844C-C9347F20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F65DD9E-BFFD-4DE6-A535-49769FF8E5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6231464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B7B2AA23-8107-50B2-7BAE-3728C0302365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C26CDE4F-BFF6-B12C-AC78-5F18839D18E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43155E2-4A44-71BE-586C-5A1415855CC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DCBD564-6527-4B2D-B0E4-B651ACB6126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A34C0C-FA71-23C1-679A-39731E2A5B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2D4588C-6EC7-C4AF-4FB4-DF1533C14C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E998316-6BBB-4120-8D4F-87A790604B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4594923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8EA66-0463-5A3C-2EE5-6EB51912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97770FC-B84A-4F25-A818-305D7CF3186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D8131-0FC9-B2FE-3CEB-C5BB2E49C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73106-4A69-A121-29AF-2478678F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F0E6877-1E91-449A-A5B1-AD56E80C44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2154888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65EF9378-D719-BB33-7296-9035E33BB705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AFBCA034-484F-7384-1381-B190DE272E1E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9219A65-BDB8-D651-0E74-A4481E89E4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7FF444A-B389-458E-8704-CC0E3406261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E26CB4E-AA59-66EC-5B2C-0BF5E20E39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F0E5FD9-4270-3A57-A4AD-E35565B1CC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7089A40-FE0D-4B02-915C-A6BF39F52F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428331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D56EE-D798-B154-3979-F64A6ED726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E266C0D-2432-4C76-AC05-BAE24F26AEC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3410B-DF5C-509A-6016-F338BBFE99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DC76-4E67-BF56-9ED0-92961BA1A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B5A2C34-E8A3-415D-A237-337C98E179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2072124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55052-1ACD-0D8C-ED89-5D2C277C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6B5754D-F775-4337-B579-A2E6178A9C2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DE6ED-8BA5-C044-87CD-6B52487F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50F90-C455-DD77-C0B0-8BCD5F39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459809D-6D7C-4B43-8DFA-C14B063D88D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466919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998F2-2A15-2F2F-7DB3-978F0BF84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E4DECBB-873D-4CD8-A70C-F1F9AB02382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86BD0-7CC2-C7B7-E5F5-3D3629EE3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7F243-F318-E2A6-1C9E-D7DD55D0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1E02D3E-A094-4A3D-8073-D655024B69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09452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45B132FF-D687-44A7-7B7E-C33919B8F864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13C22BEF-1905-C02C-5C12-3674D506C349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292AD607-29C4-2973-A497-01E094E1202D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CC734FD1-4835-A3CA-2676-0087B3A7D98D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9DF15624-FFEB-AEF3-FADB-5400D01CFE12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6258CB58-0ABE-7D95-55B1-D29C41A77927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D875B165-EFFF-6E9A-F95C-0504A5627792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81E73829-C7E4-4191-6727-F8F0FC3632AA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C61937AA-A124-EE7A-0DED-7AB9529D554F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4854E110-F318-1C30-0725-27D76B2F915F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EEEF3ACC-E29F-42E9-E296-A54EE58514B0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ACE16D6-AEA4-6FE5-B84A-6A3B66BF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0285E17-FE24-4244-AF41-5F041DC657B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DF251DD-FE64-228B-A534-BF96FBB71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51EFCFF-9679-C0D6-D797-38FB03CC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92A32F0-D385-4887-BD6F-68A713FD4E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243888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A2CD-4426-9CA2-5498-1E1778C1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38D346D-7C34-45BE-99A7-EC38089DE4C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C96D3-D1AB-D507-BD78-E25F0B62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FEDCE-C7BC-2F09-7330-C3D1D63D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2147EFD-8579-4ED6-8D66-C6BBDFEB9F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71647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5C06D-DC9A-A083-C5FD-1F7D559EA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000363C-4811-43F9-AC6F-BD55BCAE155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AD807-BBBE-A66C-4130-31FFAA40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7217B-48AD-4F80-F843-0F193069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859E70F-6F96-4A52-89B2-A99503EF78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9234237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31CCF-8E83-3B08-A0C4-06D37C25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794AC66-457E-43F6-AFA6-2DDC3A99509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7E499-E264-A30E-9E43-5A6E96C5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5BC08-743A-AE74-C75A-F4558B62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98E1406-8D81-41AB-92FD-F68010157E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18537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44C8E1B1-CD9D-F89A-59C4-9F2CE85D26B3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E02395F7-3571-EB84-3EF2-15C9476BF7FC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48077B37-6592-21A6-63D3-6D4D16F1E516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96393D8A-80AD-CEA0-AF4E-DBBE79FF393E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C72D9042-74F2-D92A-2439-C574CF092869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628E59DD-E1D3-CE23-B1D5-E3FCAA1797F2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F947B0C1-F1E6-F18E-2A56-4A08A695DAC6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23D0BCB7-0A46-0E61-970E-16E73B989D9C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48FB049E-3EC3-8581-35C8-5AE76E7DFE6C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521123B6-A371-4B1B-BBF6-75F5F45307C7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86DA46E7-7612-A2C6-C09F-E1F31915494E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485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DE03AAB-3027-CC0F-732C-A16E323C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A13850E-0435-4D8A-8C77-7248A92D6E4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34D8A5D-55BF-3629-5372-C297ADC6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32215B-9973-157F-F524-5A948104C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FC6FE94-E02D-4458-80BC-635B0183B2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7302488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089F8-4884-03F9-9CD3-23AB07816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7757AC6-7086-4940-A161-58CE34D2AAA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D5081-6DFD-DFA0-06DA-36CC42C7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3D2C1-6173-1604-F1C1-CCCADD71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640AFD2-35C2-4AA5-B1D2-1C27C7A8A6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7547580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6C09A-BB75-6207-215A-9B4B4060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79F1722-8E5D-4CBC-8DB3-CE6DBD99DB4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9E55B-C6E7-DCE3-F3B6-1C6B6B23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CEC97-CB82-6219-68E6-3127C980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8BA697F-443D-4595-903F-9403901026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071843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3171A-CC20-048B-AB30-4D63F1D6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ADC0B9C-4367-4723-B2DE-0DAA82C624A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BF428-1262-7D52-A8D2-56EA6C72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B1ECB-7035-00A9-A6BF-D949FE1B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37D2F65-0914-4312-8DC9-500585EC50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5795075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CBD50-1171-36F1-DC17-CEFFA049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C539F7F-896F-48B1-84E5-C4732C67FA5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1AEF1-1E2A-CCD0-7FC4-507D7370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8BC91-81FE-ED36-69DD-1D232915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0EB4D5A-B93F-4952-AF8E-F977BE2CD1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519001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75F82-6807-F41E-5ABB-5CEFFB3E5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EBB742C-626E-42FA-9FEE-2C565107382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9C0A4-4D4A-DA4D-DA13-1067FCEF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5B4D2-B97F-D74D-05EF-E7D7859C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86490CD-7F9F-4A2A-A4B4-E1B0058AB8A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531295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B809F-4538-8A27-B31D-588C41FA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3490C4E-5CBA-4111-B579-390D960496A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70191-A4CF-2D31-B3C5-CF2FC666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D8850-9C26-3235-97E5-38613F30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E4E08B2-4564-45FC-AF95-13EF98D196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600472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8BF76692-2C87-AFA9-60DB-3134BA84C06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206C86AE-80CC-74C1-B1A0-FEC70D7DB8DF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F1E20F0-4D22-22E7-537F-CF95AF9233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61A3287-61AF-4CF9-881F-8D67D48E7F7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8ED8B38-03F9-F480-5111-53E358BEA1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EE42348-087F-3DA4-FFA8-93FD0A99C3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9EA4AF5-E33E-4309-9BF9-8E3020ABF65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8383651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02938-EA3B-3344-A37E-02FF66822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1C7CC8E-31D9-46D0-A87C-471498CB189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00E62-A4D4-689D-0261-C92D0A75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09D3D-B288-F033-52A0-695A684E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051E05F-52A0-4CC6-801F-14A841F289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956950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11C759C9-14A5-7A52-9731-B864308FCAA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B159CF4E-7F5F-070B-B20A-BE7B5C2B8A7C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B062036-AD70-71BC-8E37-91440B3E3C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825BDAB-9AC9-4785-91A7-7B51F40A89B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0FFFD6-2D90-409F-333E-E135C22007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979900-2A55-16E3-A972-2E59701C51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C66D190-878C-4821-9AE6-08A8440D69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6258769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7119F-F2FD-5CC3-9B5D-2C6D50BF23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80CD30C-E196-4225-AC38-E1BEAE24DBA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12B8B-2FE2-98B8-4479-28321185EE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FDB9-53D1-85E2-4DA1-B4D6259A22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C061795-C11A-4319-80DE-A8E1310A8D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70937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1136A-9334-EEDD-8A28-3FFBEA97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4A2EF34-EA24-4034-9411-015C218D6F4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E6F16-C05B-30F9-3C70-BAF63586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9AA-497E-DE96-7982-2AA8EDF4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F976FB5-EDD8-496F-8880-E76F7C7DD2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0024740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7AA6D-8ECC-B479-076F-02818B080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88B836A-7C68-40F2-818C-9FFC0EAF226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686D8-0644-B14B-2AE3-B2E3BBCA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6FBE-39A4-6532-8CE8-8D5746C9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4F562E5-E818-4253-849B-321A852845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4740129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3DDA8-559E-880F-B9B7-F66C2EA1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DEC719E-9F44-4C59-A430-A802E2A5340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20BCF-1885-FE4B-DAE3-ADC431FA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6301D-1CC0-4A6D-B0F0-AF06011D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7A1E27C-2B35-4EA8-A45E-3EC37F321F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7155059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C80656EB-D31D-D3F4-DDA8-ACAA8BA35030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F74F50DF-F58E-5784-0901-967F71C9028F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2559160-B331-0C38-FE60-41FAB08FD841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24B66F71-A3FD-BEA0-7652-8F88A109ECB5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7F30A070-30AD-FFF9-1FFF-FE7EAC481F5A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208B4AA0-66C4-C307-078C-70D9D6F1D5F8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503590E2-1E67-0D7A-74EE-0463C241C034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2CBFD5AF-D23A-750B-4178-682A6A0AFD73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6552BBCB-9D8B-8599-1046-B085F15D0403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ABCD53A0-9EAE-24F8-A44E-38264175EA7F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703F68C2-7EF4-40EA-EB32-51136E6143C5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E489F3-258D-736B-1E3B-F44FB69CC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8A682C0-7E91-4BB6-A28C-CCEB54433AB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D466565-E8AA-119F-893D-67E12CD1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791F4E4-B65A-EB4D-F22B-374D7C62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0802E1A-5476-4BAE-B0BC-0B55AFAC0D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153747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1E8C4-A255-A137-19EA-0791B4ED7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07BC394-8138-4D84-B038-6DA060C0F88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EEC3-D0E9-7CC1-38DA-2295FEF5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6BDB1-03FC-DF51-287C-064CB1B1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8A82769-2678-4748-A98F-A02C8E137D0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344936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4A084-7792-A733-1E95-080A8A24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01A3177-91FC-402C-9D7B-2D7C8E834AF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EF33F-AF0B-C3C0-AF5C-5D15D1E4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B24CC-F5F4-CAE9-B37B-5053AF45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B44BF24-D4AD-4BBD-91DF-A5A0FBFE45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0978474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4FD31-E9CF-B114-B1CF-913B8B11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D446F3F-A944-425A-8997-F8A7EE75B02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84647-751E-6FE1-0A32-1B929326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7DC70-5E67-33AC-71A2-BA41FADE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E7DB369-6CB0-43DE-B72E-1677D0FCD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3773628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724B19-09C0-6268-F22E-89545FF1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3D4CF32-1C42-487B-B7DB-741B23B43E7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EFD022-2F45-F75B-E2D0-83DBEFCA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3E4671-C883-5C75-F328-BB7AEC7FB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DC3345A-1A9D-4048-A730-3C234A1727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6984343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6715A-F105-BECB-6C95-CBE491D1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6D1A963-743C-4B5E-9B0F-CC54C04B435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32B25-351F-7A4F-2DB3-45318E68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9FE77-7D87-E8DB-9363-EF46DFD7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709A7BD-5DB3-4B07-9B58-7678F558F95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2038184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AE02A-F7EE-A657-7E6B-471460352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030567F-FA26-46DA-A069-2079FA4C613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DE63F-F3A6-DAB7-E8E2-348A5218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D4833-7836-4937-59C2-91132DFD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86839AF-35CE-418D-9467-D1258E46AE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0410156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A768B-1FF5-149F-13F2-2BBCCE94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1B31FDD-FBB0-4353-84CE-06D908E8B55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EB768-58E7-D89D-DB8A-573E1322F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E06EF-FA90-226D-C3D5-21118201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37BC836-D040-4271-83EE-6408161809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90459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74F35-7030-4C2C-3D6B-B1645C971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2772429-14E8-4121-B994-19B6B26337B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DBC8C-71EC-7C58-EAAA-914D25B3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EACC4-603B-DF4E-1982-6C0A12C8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497C1A6-E521-493B-A237-A65A475284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3193765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B9B6C-15E8-ECAA-27EB-1BA7B72B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2915785-6310-437D-9F06-03C443A906C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1DC8C-F9A4-7B76-79AE-45CC028D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8D1A3-C862-450B-8716-25D5A587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EEC1CAB-7043-4501-8106-2AD2C7D554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7495193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55DD9-CD6C-E0A3-9FF0-7C1C5510C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0B72CCB-FCB4-4DEC-8412-0734B238566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882C-EA64-BDBA-CA06-596A533D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9E4-C485-AA61-A28F-7F5E4998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FF6D1E0-E139-4B97-A86D-E2BF45D423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4349334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2BC24A69-B655-B01D-8EF8-CC7A0D43ED4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3B930B5E-2394-09A3-538F-C1C4B29BADDA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583B399-D871-40B4-9470-AA815A2DAB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5517954-FB6F-460C-9309-C8BEFC17095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5136618-58C7-FF38-38D9-B17DB9A798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739A539-471A-4728-1BDB-CB051D9BD0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B1C8E6A-6127-4E5F-AD71-30CA9E946F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2988854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19388-4A82-8DB7-49D2-8F7B90C4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638B7B8-EDE9-427B-992D-06E6243522E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7DCC1-8564-2CF2-1EC8-BAD114C1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9AE50-A10B-7AA1-0F52-FC57CF5E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B3A36B5-CEA6-4BA9-A08E-34AE58E6C6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2463587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8D0DDC15-D86D-822C-40C1-50902221C9C1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0A8E288E-32FF-B0DB-1156-11CADFEA95A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52B4CB7-4F03-8F8E-B217-D4F6D5D789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4592170-8BD6-4459-855B-72889225533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67A622-4E0D-C830-5966-157DD93737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581798-73B2-F799-08B9-92010065FE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E3ED53F-77D0-4D42-A848-9AA35235D94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5517496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29CDD-BC02-6BCF-04B9-6A93749415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3D835AB-BB56-473A-9389-49EC4FECF36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CF4EA-9FE6-2857-3A7A-E48B35D1A5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EE5D8-EE4E-B927-F72B-E3DDF80126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CAC2744-1D54-469B-9185-590DBAA898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1401838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CDA37-0C53-4EA3-BBC0-CD176E539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A0A8BEF-FD59-4243-A804-1467B16EAB6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98C91-A265-CE6A-104E-63C741B5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31838-EDDD-4CAA-9BFC-628B036C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2D14E2A-D7FB-41B1-9710-C0B405F7DC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736557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3F989-9E0D-A169-C4BA-DE266818C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1D2A81B-B899-400C-A0FD-3E14FDB34F5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897A5-EC7A-42F6-DC82-C1748BDC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3DFF7-76E4-411A-171F-8F4ED51B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C048BC7-53DC-45C0-A2C1-9F97BE3DC9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5486664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53684668-9B47-6A2C-0EAF-F6CE14D6530D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1C976CF3-295A-6C2D-8C1C-4A4B222B447E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E4001129-A701-56AE-EAD0-41D98EF0A072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ACB8777C-B4EA-F0E9-31EA-593D28FE9729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17C665C8-421F-5C24-30E8-0F8718140593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A96C4653-7EF4-9275-DC1E-6F18C1E59DD5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35F7B0EE-74B3-4012-9D21-CE99665F095E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4038024E-3872-190A-2B49-3F251BAE0834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B35132EE-C433-A57C-B069-65F17987FC6A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BBE0888D-8B77-D4E3-02E0-A2CDB7886196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9D1048C8-1F7E-939C-A1C6-9418F23F60CA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4A392C-233E-F51C-D6BB-6E7952C9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8EC4D4B-D110-409F-BB82-A5A781B0AFF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9DD15F5-46D4-B222-FD31-C496453A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B3D97A4-FE19-FFB1-C85E-1AABFBAD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1C65E19-4ECD-42F9-9B66-024FBCAA38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8648639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3B10-8AA2-A6A6-4A76-87B0A61A3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06E28C7-E3E0-48FF-8987-F6B49DE32F4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DD6FD-D28A-24DE-2BB7-E39D6A5A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DEFB-93A2-ED20-F557-7B9652210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595F728-F7E6-41C9-A051-66FD9398067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4601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C2F16-A52A-6492-50BB-DAE3792CC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762DBE0-A2BB-4B49-BEAE-C2E5247B12D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00810-0C26-6505-2714-48938DC5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C0B75-ABB8-607B-C036-51AC447C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203CEB4-02E7-477C-BD92-92084A232D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8812336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01994-1973-B5C0-D288-333695D2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68A4619-B9BD-428B-8CBD-43B903DCE46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6E35F-9136-32BE-2A2B-FEDC99145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C4D5D-7A14-B76C-EF45-9370371F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B2ECA2B-4882-4DBE-99BA-74A5A3262A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4819399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C70D0-0926-137B-F808-13AC764DC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4214651-11B7-4E56-BF6E-479AEFA7DA4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6FB4C-C565-711D-24FE-379582AF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96CFC-1464-11B9-B8C4-1299FFBD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CB22BB4-6A78-4837-9F71-DC6324E5D9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878366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08A50-E021-8035-0A08-FEBAE99C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718C2A4-B916-4D6D-968F-847D83DA44B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F4576-56A2-968C-5EB6-727968D1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FDE47-EC13-E95C-48BB-78751E79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8300B97-9B22-49B8-8035-1820C60E66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3212252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2621A-F983-CF63-F845-D4493AEF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FDA5AE7-86EE-4665-8051-B9D46A12808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31EEC-3FB2-0EE6-DB8D-E0478408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D796E-8FB3-EEE6-1F42-C608FB694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108E51A-0C86-40B2-8375-9606385E709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689528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3E317-BB86-8F7C-0998-1867296E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A3B962F-9B64-481B-B9EB-84FBED31247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0743A-F14F-5649-5716-01DE55F4F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31114-AED5-B1C7-613E-1087F852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8B25325-662C-4FB1-A52F-545D33EBBD4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493464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01A14-B0CB-1822-B9D7-67F62327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1633794-1558-4574-8322-DE4F474252E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EFE9B-B900-AEDC-4FF0-FEFA5D01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DCC0C-CA69-8DAC-A9E7-24316921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86EFF37-768F-47BB-B299-14E49B9BFA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0690301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E0661-A1F9-E14A-1FF2-2D28FCAA0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E9FED58-BD44-42A5-8860-92ED52E6BD0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6ADCB-1A4D-7BC1-299A-5F323E41F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4E435-FB62-4695-CEC9-39DEE0A6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0A17DA8-BDBF-482D-B1E8-E6AF9431844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2669486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AB91B-E23D-C916-DBA0-869B38ECB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D0E1A97-0BC1-4F4C-A824-076EF8A3C82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28501-18D1-7C1C-4D9C-58DB2E0F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6E8A8-4110-2F8E-1139-B27EE168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1745F56-95A5-47A3-8683-407469EA11E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5009033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2B60D232-4863-9DE7-C936-EF01ADBC36AF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30694731-291B-0175-6927-6B8D0F21909C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339C0BA-1CAD-D930-E24F-775A67B5B3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5EAEA33-E80F-4732-B0C6-EE35449F356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861B688-5390-1EAE-FCA4-64A129615C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169F0E-5A4E-B77C-6597-7BD2BD88E0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3507CD8-451E-4CF8-A25A-75D802BF4A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255418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5FCBB-E3B8-1A73-58CE-C9750BC67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389BB6A-F64D-4945-976B-3AB118E6EED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87FE-B5B4-F745-B129-26937897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ABCC-92E2-837F-EEEA-94A2BB29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9B09D2A-3EC1-4D09-B07A-A2688A8A09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53972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76184-FDD7-38C0-36E8-62FB9DDEF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BDB02F0-F501-4571-B19E-3FD1D880B08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36790-DC20-7830-00AB-6A8FDFC62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B3345-6FC4-30E1-7952-DF64ED64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ECE701F-C28A-47AB-B6F7-630AD048F7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2794083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399862D9-0A42-9D02-0839-F132DE566443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FFC09F4A-93E7-F2D4-0893-0B614E14CBDF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D908D5E-59DF-9586-6FDB-B986739AA67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26E3F5E-C86D-4856-BEEF-CE55E5DBCC9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672201-C273-D266-B71B-604ACE3E7F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2F83A5-942E-F060-5F13-D431EABA99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0465ED5-841A-40D9-BC2F-D5817F9669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8952536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CB0E7-3EE0-17A8-F2F0-1CDBD9B64A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519E67B-4804-45FC-A8F2-0E455CB87C8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03B75-DD23-5D48-C79B-047191B36C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84C56-EA14-D901-F65E-946BED1466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1365439-FF80-4C5B-8AA7-F3FBEA6AAC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0416111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88E68-4904-F925-2503-D175F10F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3DA4EEE-9913-45EA-80A3-D4520B42F91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0D509-16AF-A881-DA95-71901A00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9B4A-DD2B-D2C7-0E58-5B8D7BD94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E02906A-4799-4BC3-956A-631A711FE7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3621973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DD956-ED40-8680-4ED7-F30BA3FC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D82EED9-CBBE-441A-AEF0-2E1AA7DDB04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58091-5984-2952-DA3B-FA61AF77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C6256-2733-74D1-EE86-C7F5F461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2E4FF15-4503-4E02-BE14-ECC87FDFD9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1739982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BB891D2E-D0B5-B5D3-5F4F-034B4220BE63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F2D1D51A-6F97-E1D5-6455-1B4172695BFA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42F8FBE2-FD93-223C-F341-A329451A9DF7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60B559D6-9085-7FA2-9DD7-3617A34A5EBC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A9FDD9E5-89AE-A7FC-BBEC-1ECF995E7180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CBD88564-1D70-B5AE-BB9A-D8111C528F2D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F6663B22-557A-15FD-5911-7A10FD5C6046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0663C868-6B75-CA27-05AF-BF3F1B20B958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5968FB54-0BD8-3372-53D7-C4DD4D33A3C7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07580138-AA03-E2FF-C7B1-E98F5DADB1D9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50B1135F-8BF7-E0BB-A98C-EDEF0BB53C7D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8D8B332-646D-8DB1-2A9F-5FAF96E99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063F9EB-20B2-4EB4-AFE8-F33BB106388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7C35968-87E0-F1AC-D1E9-A1363837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304CDFE-38A7-E3DD-E4DB-B3C204FAC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E7EE35F-C415-4426-9B08-63668CFBBD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2767873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D304E-ABFF-0A20-85DE-D7505CF2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643B72F-B926-4123-8C91-743994BD6CB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DD9F0-9AA4-5584-7A99-DC2DAB87A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D55EA-8AC7-D3C3-B968-B6F1B2E8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CD5BFC0-54C3-42DB-B4DD-58F8C4B107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1267316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0C379-2699-0CA1-3EE5-74F0F8AB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0295DFE-9403-435A-81EA-93DB1EAF8F5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381A8-8296-E5F6-7416-60027B19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0D066-43E4-3352-6494-25E2C608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43F5B7B-00C2-4D65-9787-6EE9728F7C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0664617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700F4-F680-810B-7E5A-4D7A0D21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84C75B1-B244-4685-B70C-597E337D992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8660F-B831-203A-F908-92E4051C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33AE1-690B-EAFB-EAEE-47028383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EE8CE66-2BFF-45D7-806F-1A51768509B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2681180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4EBF2-4640-A540-E117-F3D2666B7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B260478-4E1D-4846-9894-302BA556D93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EBC08-7827-DE26-0D57-5EEA6299E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21E7D-5775-1419-6862-40AB1EAB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5236C18-E419-42E9-939E-F78C035C66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941755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A6564-3F5F-72E8-E349-9BCC077A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B629B7B-2554-40AC-9F79-1A31793C09F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F5DDB-756E-77C1-8457-92237D3F4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0C0E7-D101-10A1-AC89-E2B5429B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E7EABD6-8FBC-4E26-B08A-3BA6F0FB7B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56052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E7BCA-9A22-AD6D-EF09-87F02F11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5293B45-B2BF-4534-B3C2-0F46ABBC46E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AFDDD-AF05-4834-5F57-0D1D420A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38F42-B580-2B89-DC49-3CB0BB25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91874BC-F708-4384-8EAC-0C2C2A5845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1853811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F5581-4C52-B172-B666-EB955BCE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37566CF-512D-43AA-B6CC-860C6ECBDB8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C4C77-5264-EB91-ABEE-98EC541E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55ED4-9DAF-627E-FDF4-772226B6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32053CB-6F05-4AC4-BB0D-9B614AFF53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1763674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42398-E865-F382-25C8-694D6C56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6DC3F4B-6CC2-4C32-8183-9CEB0D1B9F5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7AB14-ABA2-9B2B-5C70-2FACA317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6BBB7-D4A4-33ED-57A1-134A3E93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A3DE3B6-487F-4024-94FE-DDA6B55467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6059077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C3A61-A308-F9F1-E408-F6C9B796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5CE7432-50A6-4D66-A0A9-33CD56E427F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35B2F-46F3-7E66-465D-E64F6325A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FEAE8-C321-E3DE-1231-8B567EBA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5B540F4-A3B8-4A70-810D-C152EA7092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8377013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41388-DF9F-1BF6-700A-313570B1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61831BF-999A-4C53-9A45-B4FE5D785BC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187C5-84B3-7E3A-60F1-9F6484FA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CDDBC-ACE5-ED3C-8663-AC82A338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30BD0C4-D9B8-4075-AC0F-3436F829BB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4608128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7A165FA2-BD39-EB8D-C123-48888DF78D97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6F317409-67F2-3F67-A38B-46DFECFA2B0C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6421CC7-65AC-31C1-4B68-EDD994C9FE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C9BC08B-B71A-4D26-8E62-21D6DB319E2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70D1CCA-7CA1-DC26-4F4A-34827AAFF8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BBC3D6-3AAF-DFD9-4F25-4EF5FE6B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49BFEBE-CE27-4C96-AEA3-0B13FC9D7C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6015515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84A7B-4A47-7870-B61A-64A6FFA3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8B919A7-8173-4616-AD18-28BAA64152F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CE6F9-8F5A-24FB-1598-F3F9B782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16723-0E0C-ADD3-6E7B-8413C768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EA5B5CE-CBFD-423C-9633-FB4334B126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7837960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87CE6FD3-E3A7-94E2-0B51-9A9FADFCF66F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091AB107-DDAC-E0C3-EE11-93A7131645BE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3E2101A-EAA6-3BDA-3BD2-5EBCC68A66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0752401-0E1A-4AF1-A5FF-7AF185C6AB3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B94F9AC-29B0-0778-C953-C988AB31C9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F23036F-93A1-76A0-7BF7-A854B223AE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905A118-B35C-43EE-90CF-753E636A57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22401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901C5-FAA6-1EB7-ECDB-A647D35C94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72F501D-7D00-4D60-B1EF-2D9EC236AD7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14BEF-A6B3-EFD9-0C13-883DA7D0EB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C71B0-F532-E0E1-D4D8-BCEC3863BB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84538A7-7274-4D33-B798-EDCCBA45C3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0766456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F08C6-9CF5-DE70-B5E8-3D7DC71B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60AB866-66FA-4B2B-B1A6-266BC2BBF6E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E83C9-32BA-E65B-8965-C40C8707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790C5-E068-563F-B03A-79584BE4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F45F05A-ED1C-4678-B3ED-348AC528AE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762132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75C34-FFE6-2EC5-21D5-A5554C043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735CAA8-7D56-4F44-8404-294C2ADC05A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7B616-12BB-1B00-97AC-DA89887C9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89EF5-BB14-16CF-4780-9EA9CCC8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40FDBFC-8968-4985-921E-86851E1298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0895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D91D4-AC80-528A-2A28-FCBDDB1F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9CB221F-743D-4C87-92C4-D36EB69FA00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3FEBF-B925-ADEB-C22A-22A28A78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5694-452F-811B-597F-DE9F1919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B8714AA-0DC0-433C-8CFE-2BBBEBD91A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092981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6650D02B-517A-C1A3-DE3F-F73049085D7F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9BE50F6B-3296-9074-F638-C1A7029CF00B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CA36776-9900-1146-7D37-CEEF9DD1F954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605D3D2E-366B-A95A-CF63-8CF2DE24A6BE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CE6FB742-0100-1334-A253-C6AE19E05684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0D8A80DE-A8AB-FFA1-F24D-A2E9BD125765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838BA1CF-E39E-9FC5-D9B5-F8E44A376817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3A4DFA1E-C374-6E5B-21DB-FC6F7FA29A77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E20CA501-0345-16C6-5F07-9CF3DE681147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FB58EE40-0245-A854-9A32-D767E4E16A01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D6F2606A-3C42-7510-196A-D0055447AAA7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482F077-BF26-BE6A-016D-14210D47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150DF6D-8665-48FA-BAD0-CB1903684FC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09A35E4-8FCB-DAB7-FD77-44D4FE3E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FCB6274-5FC0-24B9-D5B2-8D215AB5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BB2EB3F-BDB7-4BD2-8DBF-B7CC312AA5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9819499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A6BC-D390-2AC6-4FDE-8E09664E1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0275AEC-C1BC-472A-ABF9-CBB16A33507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F3B20-0207-BE27-66FA-0D9938BD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FD6CB-DD6C-C619-50B0-898AAA21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FF6405B-2E16-4EF6-B508-DA865A3EFF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9571962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2BD94-7484-63F3-9D66-DFAAB8C8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B64F4CA-2417-47D8-B4AB-F57E8DE1A39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827E8-EF97-5477-D35D-A167D9FA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377EC-93B3-DE2F-DAE4-07F44F78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24ABF63-AED5-4E8A-A04C-057947B81E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826455"/>
      </p:ext>
    </p:extLst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0DACA-6F4D-A2BC-DB01-F6DF09E0C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6A551FF-D4B4-4D46-93AC-11E21B313F9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790C8-AA44-4254-6D3E-E0E46582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B03CE-B734-DAA6-9202-A534912D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22C9B50-FACB-4A6F-8115-5F8081E77B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059001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4D3B97-667F-525C-CE3E-985D333F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D472E0A-6C72-4AF0-8CF7-95DEEAF7847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A09A3-77CA-A0C3-A817-928BA7E3B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A58C7-01DE-B2B0-D2DD-4B7E2936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FCBABBB-827B-4A5F-B7B8-6E2AF3D04E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2652914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06A61A-59DB-C843-ECF4-6A15AA4B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1B2BBFD-71A7-4211-990D-75B564B5079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3F331-C23A-A7BE-F1CA-B6F3A87C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C3195-371E-64E2-3220-E1BD13E3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640048D-F4E3-427E-B4F3-0881BAFDE3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2394979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B8BB8-4D6D-5624-95BB-AAF4292D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41EED04-567B-4CD8-8F90-BF667DC6576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77E68-41F1-8DE5-F98D-B87183AA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39829-260A-B65D-2CD9-510DC52F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FF9E270-1483-443C-BAD2-CB63E045D6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530766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5BBCE-C2AB-5BB9-1B27-5D781977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0835E89-9857-4038-AA72-DB025790006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4856C-D789-DA4E-28DC-9FA67661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9DFBB-D90F-B190-D5CD-99CA53EB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91C390F-EF4B-4CF6-91EF-60AFA58D60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8778255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F1357-8BDF-BB6D-1D5A-2B295F013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42CF07E-6DF7-4D6C-B309-5FADA3EDD1C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D3204-BA6F-5083-B281-4E7E33AD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77B19-CFC8-7AAB-5951-59F2B35D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D33F739-17D9-4980-A4E3-C2361A93E2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6007201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DB816-941D-66B6-4EB6-1B6630EF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A29CA47-992F-40E6-BA3B-AEDB37767A5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B0984-3133-B0A8-C788-ACB4F89F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A095D-8F2B-7E4C-838D-C434BC7B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BD8A881-02BA-4529-A544-308AF71B78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0401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EE781-315B-CD00-46AA-DBD8CF77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6C7D8C7-4D43-458C-8385-5D2EC84B44F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4A3E0-0EDC-1E82-FA12-3D58A57C1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D1036-4CCB-C6A8-ADB4-62652524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9FF5F58-98AF-4E93-B303-DAA813E265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5869055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A6EDA486-0028-E72C-0C8D-F552CF87D6EE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DF0405AF-8D6B-8B0D-83F8-842C7C61D0B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4AE23B4-6362-6F39-C662-4C9983F30C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DA145C3-698B-4715-9195-1B3E9772BB9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89FBC2-273A-5AEA-43FF-7488BD9DA0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67A118-A77B-E806-1B8F-B7FA6F4BD8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67E6CEF-1C35-4D89-80F9-2E6C040CE4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0908878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2A6B6-F1AA-34BA-AE5F-1D58F55B6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5F5D554-E042-405C-A9C8-829037068F0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D6F46-5218-1F08-B2B1-379BC444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27676-74B5-26C0-2133-366812BD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C1235D4-5BE8-43A3-902D-9C08FEC2BA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831651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93FB23E8-AA0A-7CE3-43F8-12D04221D113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24FA55AD-AE46-404D-2E0C-E15E865DF03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AC81B89-2F6F-7F0E-AE51-9111DBC4A08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2867386-1BC9-42B5-BAD7-87585E65051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A70F1A8-E3CB-E483-5346-A3F743F17D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B51E6CC-6BC8-C5CD-147E-C9878BA733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B9F672B-F9E6-42EF-B3C2-374A134E37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914722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18799-D637-594D-C7C8-B6135615B5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BAA2B71-F38F-45C4-B668-28B594AEF6A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CE489-9EB2-A1E7-0C07-489E07AE84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B2B50-BD00-4A75-9292-71D223CB48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AC530C0-F300-489B-9F82-7CA0AF1C71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1768151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D3001-105C-EE09-6914-D5BFCDD1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26EDDAD-D7D7-4EF3-9774-6C13C9D5189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1817B-9ABF-9392-A090-33043469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54B9-AC97-1755-4E7F-B94A8D62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D3BC368-2435-4919-A578-508CC1E182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167972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D01AB-80C3-5A62-E67A-21B2D89D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62A39CE-4414-463C-96A7-43D6CDAB167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BEC93-737D-E1D4-3F92-31BB6272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FF406-BAE8-D331-9084-489F9BFE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D8C2D27-A584-42A4-AFCA-F2DF91E0C3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780302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A94AD2AA-F99B-48C1-6030-62F234B00334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C4971684-8BDB-BFFB-6734-7E9B57FD6D2E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838D0435-1D26-7E2E-968F-32D534CD6D90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CD138E13-3C2F-3D0B-31F3-55D999E72D77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A2779667-3D67-6603-30B0-E8D391E0FB9F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1FC00AFE-ABF1-FA84-9851-132BCF3CF14E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46378394-F0BA-8582-6FBD-CEC41C0EA865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5B15308C-DB16-E4F3-09FC-7E12C8FC220D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4682983C-3D2F-1D0C-EE8C-1B19C8C9D727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068D329B-2E7B-76DC-E4B0-E013DEB2C737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588B2EFD-B682-4D41-C8B4-8E9FB958725D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B8B3D64-0835-FDB0-8BCE-F1F5C49B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D1573F8-FA8B-427B-8C89-06E0FB53237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5D1FA6D-D6EB-A896-D02F-C080038A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1CF1C09-81D3-BEA9-BC7D-A4069CD7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15553AB-FC93-48AA-AD59-3EF5DF6F881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3930896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E30A4-482D-1901-F5A6-169B3F591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A525A42-B1C5-4D59-ABF5-B3D37D742DD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43B0-0028-03CC-4B91-40A1EED6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01299-93FB-5E71-2468-FA3EA000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1E129DE-EE43-4863-85B5-A8ACB5F8D5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919610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ADFCB-3EB8-930F-0318-1589979F2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0F2616B-4784-4965-AC25-06BF729A03B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8A6D2-EDC6-E782-F5B5-AEA2DCB3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ACE0E-BFDA-18B5-F3E2-A60CDAD9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E7B1933-BAF2-486E-9CD9-9B110D0F26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1076360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B818A-EB06-8B94-8200-347CCE0E8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D5CB896-C951-45E9-A173-07DF66F9E7B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85988-B971-AF0A-B5AC-DF1F00B9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11D2A-098D-4081-ECDE-B6C69B0E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41D039B-DB29-4DDD-82DD-361D365CC6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7618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11596-29CC-36A1-7EFA-AC941348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DC9F05A-1343-4398-BAB6-8C1541ECE6A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5BCFE-7C95-5FBC-47F5-33DF8185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EE879-6A06-7238-97A3-F116BF94E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C71C909-F2EA-43B7-B749-3DF8134291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0603346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BDDA7-B945-DBAC-D606-1FA7FE751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2C27EC9-A30A-47F8-B02A-44A90E795CC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B91AD-2FA6-42F6-FB57-1CF47086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C9053D-A1D1-409E-9B17-A586FEDB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CF53D1D-1B11-4201-BC4B-9A58276B55D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165304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2EC71-ACC6-9059-BF6B-74427FA6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55E9473-245E-4426-BC08-BC01D642A88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094BE-F7A9-D053-0F9A-F05147E6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DA3F4-DB15-8AD4-6E86-3ED0083A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2AFDA87-8F41-4A6B-8A25-44E5717E06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2608780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F4D17-2DD3-B55D-A7D0-995160C86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3F808A0-E87F-4E8E-8242-7C1B440179D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EEAC1-46BC-3503-547F-555A5B71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A2A66-8319-9D10-5044-CC9067FD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E4E5222-7AEF-487B-BFF5-7975026D43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5057038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2FD6A-3933-9014-3597-EA61A757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2019350-3238-4E64-9312-D19A7747D8F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5C189-44FC-B206-352F-99109471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2F451-52B2-F3FE-2E17-13C3E0AA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B61624E-DA85-4C0C-A562-50BBB0F7F4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131655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F69DF-2C4D-6C97-3F52-80020290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78F18A3-B374-4051-BF3B-BD19BA0815E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A94AE-CBED-6175-C546-331B50AC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C8E01-9C0D-9278-FDEE-8868A2BB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414E0AD-17F3-42DA-B071-CE97CAD968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8096778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1AFA7-3149-AC73-CF26-8DAAF19F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D444B59-A64B-4F8A-A860-20F2A2D8489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1517B-06C5-AB62-F88B-0E88C2CF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2C302-15BC-B431-9524-1473971E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97CDEE4-64C0-4482-9BA2-4C8811676B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6769014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4FE23C53-7112-3779-D5C3-01BC45F8EC4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2FE96621-A288-B2AA-090F-8958B6E6186B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CED6ABF-E5BC-6D73-EF92-5A9191BB4A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F5C0532-BBDE-402E-9260-2CED672F7FA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F31DA98-0D34-283B-4BB5-910BDD9F28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713456-0AF2-C4AE-EE11-67F24D225D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E1A5395-B919-49D2-90EA-0F5B7B2D7E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696294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066DD-C0CC-A681-9C84-C3A1B692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9C1C365-1EAB-42FE-8257-205EF008243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5FC30-AF05-6530-41B6-79BEDF60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F2A25-76D6-D39F-3428-6FD9026E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4DE9BBF-BC05-483C-B378-92921A1292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3143943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369BA617-06F5-2081-F37E-89296BD386E5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45D8B6EB-4BC7-8489-D529-BB58612B9546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B5026C8-C313-39D3-D0FD-81465DF11D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8E02669-9C0C-4503-8587-30C5BB61BA3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9FA90B5-C46E-DA2E-287E-212A46CA7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CF7FCA8-4301-1E25-5F50-75AEB79858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CF8389F-2E93-42D6-A1DE-5B8D778F17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972902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78600-91FE-B0FA-0152-1F618FB731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3E50524-BBFE-4E25-88F2-0E70C1C8625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6AA0B-066F-CD3E-0C3A-EA79401325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83BC-2854-F770-7C59-F22C691D1C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C58C886-2F07-442E-BC31-602346D27A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101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5"/>
            </a:lvl3pPr>
            <a:lvl4pPr>
              <a:defRPr sz="1655"/>
            </a:lvl4pPr>
            <a:lvl5pPr>
              <a:defRPr sz="1655"/>
            </a:lvl5pPr>
            <a:lvl6pPr>
              <a:defRPr sz="1655"/>
            </a:lvl6pPr>
            <a:lvl7pPr>
              <a:defRPr sz="1655"/>
            </a:lvl7pPr>
            <a:lvl8pPr>
              <a:defRPr sz="1655"/>
            </a:lvl8pPr>
            <a:lvl9pPr>
              <a:defRPr sz="165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1356D6E-89AE-5A43-7507-EBCB3F311C4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62EDCB2-682A-D45A-AA90-34F5FCDF1D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6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DB589B1-259F-7B52-C5DB-7BC44A7C4C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8F04417-72CA-4F87-867A-9EECB23E6BD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2432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34EA9-789A-B4F7-F4B8-6F7FF2D19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40FDCB1-CA92-49B6-916E-C04F64534B5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59F35-7705-9540-1372-E2AAD8BDE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F56C-14DC-FB8E-041A-78C2FE16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74BA6D2-126B-4ADA-94D9-E3A5AE6A45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2428884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1DC63-779D-BBEA-588A-594B38C6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8A5F425-34A2-47F1-AC1B-FA9025D9828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48F3E-BB01-8904-C7D0-C29B74E7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48FB-B79E-6C30-466A-AB19CA32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4B6AEA1-42A3-4D44-B705-8A24F4C935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4240402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3968-3020-80DF-F7BA-B49D7155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9DC3299-3EEB-4DDF-A2E0-3FF36E1F283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0C5E6-C5DB-2357-E6C2-8E974939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B872-668A-ECD6-E633-E7F2A3E6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BB2FA0F-DF90-47ED-AF54-29023FDAF9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673360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972882BA-F49E-B4D5-726F-815E6848E8FD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31D31031-69B1-49AA-6FF8-F2A48835CE0B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5C02AF86-8A62-E860-6E1A-A60F2F53873C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AE19982D-D849-D7CE-729E-401482D6FD06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00A25A70-E5DD-7B40-31C8-BA12201A03FB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26C34FEB-E16D-F922-50FC-47798DE4AFDF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A2DD5172-2FD9-457B-CD2B-3A637CF6796E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9DC57195-536B-01EB-DBD0-A10CBEAF7C8E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DD34C7F7-668A-6B9B-A139-C6A95FF860A7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9E446723-8A68-C977-F456-CBB4E9C03370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1220E531-B548-4682-B73A-A8C8E8753D39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3D59922-F71C-17DD-C9EA-46B6FB457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19D491A-1C1C-471F-BEE1-734FAC8DFA5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C96A5A4-FBFB-D090-E380-149415F1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BE1D7BC-6858-5F8E-9356-2DE70B24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5957AFB-2058-4A6B-97A6-EA6A43948B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2092015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29FAD-3B49-4044-5232-270EA9BD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2718795-8E19-4997-8112-B1D96C95571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4CF26-2BE5-3966-07B1-FEA2C5FD5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24617-8464-8A43-4833-0E1610F8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E492817-0572-47E6-BC6D-B44F55D9D0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3041492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A699-47AF-03FA-2470-FB00A3F0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073638E-A3E1-4091-9522-87868CB37B0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E581-6E22-4AA1-0ECB-A82A8D6A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519F0-CBA7-F1D5-BD67-84160C29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3F30CA3-67FB-4AC7-9B40-72DC30BB3C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8397485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B7AFF-18AE-54AD-BC37-F14F384C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CD0B2A9-88E2-47A8-9B94-00C56C0117A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A410C-14F8-72FE-EC66-F8FDD24A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6A9BC-3181-B965-41D6-A3C5310B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D1D77B6-DCF3-4C41-9EED-E54308670A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0240603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A1F0E-5FF7-B96E-1C53-91F89F0A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9E00B25-25AE-4EB9-B77C-3AB5829D9FF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A83B21-201B-2CB0-9F4E-74D5109F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3B640-6D5D-6B75-B708-D6506DD5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3E8E0E3-262E-49F6-992F-C9D2C06368F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6196838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DCEE0-C703-074D-F826-09261C0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7E81890-3901-4128-AC68-FAAA4DB1989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DA47C-7CD4-2294-37F4-C2CD3DEC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BBAFF-A855-0229-4497-C5F5AAFC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A74EEA8-6D4F-4FBA-9CA4-1BEA0A85C1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001325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FBB1E-336E-DF86-B0E2-B28FE05B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89E523F-091B-43DB-97F3-2F5F0677D51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69206-1C56-2EEB-722F-7A0406D8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C56B9-D70C-5DD6-7808-B3E2A896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5E3CAAE-B9D9-40D1-B448-4CD813B2C0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4938815"/>
      </p:ext>
    </p:extLst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B480C-E15B-1EEE-6353-FCEC4FC8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33AA9EF-718E-4400-865B-28E9C36BCCB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BB687-5D18-258C-26A5-4E19D9D7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7B2E7-0B37-9B72-2877-AD790D42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C1381D5-F3E7-478C-A11C-D78795609C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28401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58FDA6BA-FD5E-7526-4AA6-E75277812CEE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D954B304-A21E-C504-968E-23B0F50D65CA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9A1BBC0-5167-6672-B80C-4C6CF3D4CFE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9E8E0A4-D451-48FE-9CD5-0466C3026CF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FAD8B8-CB0F-68C8-3569-EBDAA1D072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8CE5665-21ED-7BA5-05EF-43C1A879F7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C77EC5C-7742-4C4C-BE16-BC54EB9AC3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8965300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CBF1F-FD4A-0AEB-EA6D-23620A5E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31B1D37-6D88-4216-BEAA-D3B02418BB7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9023F-59F8-A227-B92E-51D767C4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6DBB9-DE04-63DD-D172-00D6B7AA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51AFA91-19F7-44A9-846A-A33518EB69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2773457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473EA-850A-3F6F-06B4-338A92D7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7BBA9E9-3476-4C18-B509-6F55F926176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48614-2BA1-B8AE-AC74-5F811CD5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00D6B-3809-F6E9-CBC3-21BD4B5E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72818D9-A1F8-4E3F-9C0E-D9C6DEBDA7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0009885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AF7F57D8-927C-60B7-5EE9-078098E03B78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408EC5E0-6BC2-D11D-34AA-2FB413652E3A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DB03DDB-B540-92D3-A6BA-48911BD5AD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71D4A26-759A-4F2F-A28B-C99CE8CBA6C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CE6D43-36E4-5528-18B9-D61B34814E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90AD110-21E2-C970-F1C9-EE7B8DC0B9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BFC1EC8-3C6D-4DC7-A334-90E9E2B758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6046290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F3663-4C68-D52A-556F-118139A1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069650F-94C6-432B-AB0C-6D8F219F73A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026C-2A8A-633A-1D7E-11EE6A32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0D3B2-4A72-871F-4043-584AD362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90057D5-C5AE-45C8-84D0-E08577122D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984201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C771C8C3-548C-B003-1DAC-79E6E93C6941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100ABE28-5595-2719-87B5-56CB6974DDC6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9DDB41A-D780-FA2D-1F25-58FEA602031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BB00FD8-1556-46D1-9235-C22050DFDD8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62A821-4050-3D39-41D0-5D172C0B471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C4967E-6ACC-A8AA-08C0-D2F96364CD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391F69A-7AB1-42D0-890D-12421213D3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088157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1793F-C225-683D-B10F-7D3E8028F0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DAD65F2-9280-43D2-9E39-A9EE68BAC11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A64A8-3807-9CDC-7704-15F95F3A04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BF12A-D405-462B-5389-BC1EC787AE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2DADF99-1C30-43D9-938A-448879E008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5757870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F7E21-35B8-E10A-38C2-8C5CDF7D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5C1639D-6B20-4155-AF2B-44A37C17EF0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9E729-127F-9AD3-E50D-8B4AE6DF2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7991D-D0F2-0419-7E57-162A63E5C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5B7E88F-FC7C-4131-A522-6121B6D7B3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517112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D30B4-AD35-4E89-E655-ED8DD39BC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65F9AA4-3B2E-46A3-ADBE-5582F032721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AEBE1-8763-A8A4-8027-1F54A617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A0610-86F9-0185-2792-8B03E5835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261D1A9-65B0-48C2-A073-E48FD02BA94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2938638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89B7603D-32C2-7054-E333-2277D373358B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65BFA163-F6B4-36AD-3F45-442034B4F35E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5845825-58BD-0D3A-BCB1-5E1551D96C71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57AF6D2F-2AFD-8FED-E4EA-3EB8DF313F41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7FE059B2-DF07-7965-1739-0B374AF261D6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9E84BC6B-7508-DDFE-7B3D-34EDB31E7A25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46F484B5-520E-158D-E485-C47A8E4CB2CF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4E6E42C1-8F86-429B-8E22-23907336AF4F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82F06B9D-1D39-1B23-67A5-0D5F767BC139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990478DD-0D90-6D68-3878-E61C1858B181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04977E59-C3E7-41A4-0554-B2DA97423192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1C99C6C-EDFF-1141-3876-BC5ECA1F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F8DFF42-805F-42E6-8B57-A08C68272EB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4E04329-51D5-3F4D-FE0A-5704E182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F4A99AE-846E-BF08-F516-159841F0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C8545AF-5734-42EF-B3AF-A931664567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220741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2686-C65D-A4BE-E5E1-A9985ABE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4423491-C3DD-43F5-A36F-FE07CC56386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E56F-DE72-2370-4411-963CEF46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67080-0E7A-867B-A82F-C87ABCCC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B9BC753-0DF9-459A-90F8-C8B5AEAAFC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98507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7E549-B933-9A8F-22AC-B997289F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0A1E2D0-91EF-41F2-9214-EE8B7EAB3DF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6B8CA-65A7-0223-F20A-BAFBACB0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C9EF7-03D3-4B80-5256-87A13C32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01821E0-0739-4CA8-A39F-9720DFD15E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139300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6F856-2372-4828-619D-2BD16F93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F539715-946F-4828-B697-A403E2DE767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D2D8-A5D7-449A-E00C-D07C6504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B99A1-65D9-6BB6-D323-20995DC5E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D32F2BC-1F49-4F33-B771-ED98636B4B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6478487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65638-52C7-9489-2E01-DF457C51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80DB41B-63A1-455A-BABA-9B1C049C009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2D5CB-4948-4624-D613-1B3C93FA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20EE7-4BC3-7CDF-AFD1-179330856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70BEDB7-75F8-4DF2-87C3-0C03B6F2A6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4365966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BB307-83F7-566A-9AA5-690351C27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35062A0-471C-473C-909C-6A7DC621DFE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33674-98E2-FE4B-D563-14C58719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F9C5F-8A20-2701-4014-E58531DD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FBFF695-DB01-4498-9D0D-D1C5EE2CA4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9022678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9A852-C557-59FA-9CB5-8C032E5C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0B78E32-D62B-4CEB-B07E-D6FDF6C3A83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4B784-AF7E-8185-8494-D82AE69C0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30E15-0AFE-D6EE-C1DF-63EC1251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F9C854A-8B81-4628-B652-444F0A8E04F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823747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60551-E625-505B-36EC-0620CD02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9322623-95D3-41E9-8705-B32FC098721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DC1AD-2618-B245-D9C6-FD3CA75D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CE411-6924-EDF5-427D-81E42263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F97C4E7-6036-4C6B-8490-14A8A3F860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2735714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DFD38-9B1F-3F91-CD80-049B3EAF4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1B05F8D-3DF4-4AEC-BC94-4FE3665140D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53579-C34D-BCA0-1D17-E59AE564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A2AA5-458B-F8B3-968A-5EB299A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BE73E78-D789-4EE9-9D68-E576647E62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0653528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2332E-8308-1606-CE91-8857B884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847137E-E81B-4B87-8C87-8FF18EB8857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2697E-DF9C-D58B-5399-84F0C3E3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A9D62-996F-996B-E1C3-7EF2F233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AFCC9C9-5B71-4BF4-BD5C-C6B5DF3EF9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146326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82B94-BACA-E6C0-BBFE-CE31508F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80A96FF-0507-4E1F-842D-ADEFF9B5EE3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B4870-C376-04DC-53B8-868110EE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6390-80C9-B154-B80D-E1F068A0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5A74DFF-5E6D-41DA-B892-D75730C057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0856204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338A036A-8BF4-FB83-5435-EF4C709D2087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9384E6DF-6867-F2AF-7C18-5B5626D1651B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899B322-F558-A9DB-5DC9-25C3F0A1C3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B7B1764-5B5D-409F-8767-966CEE15BC0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02715EF-F270-2263-21D7-6D7F52806A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4C3E32B-4375-A2F7-F61A-AEBF34E19D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73D5BAA-2B7C-4265-901E-900BCD13E7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255239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07C6A-B316-2E2C-89DE-C620B441E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7EDBA57-5FA9-47AB-A3B4-5FA26627A4B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0BF94-A681-66DF-EE13-667EEB12B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282B1-D685-99C0-B13F-D7E9F994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68BB355-9DA8-4C32-98CE-7BFB093BFD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31896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CEC9521F-50B7-6784-DF8F-B0E9272A67A0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9550BFC2-5A99-11D2-080C-919D2BA06754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5389120-F9B1-15A5-40E5-2E082381B6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C412006-5239-4BA9-99FB-D2E04E71255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9F014C-9036-C764-C576-D55E81A400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211325-7293-E0CE-2024-7C4B46EAAE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59E08D6-2479-46C8-9186-754E4A4613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0544664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066C46EC-9A38-2CFF-E26B-34EACB8CED9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C9A4BB12-F1A1-656A-9005-11057E62028A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FBB17F-2690-5494-B98A-BB034C91EB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F734D7E-871C-4300-92EB-B8C6AA676FC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A4D0A6-DA2B-A12A-B647-4D27CF68F4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4A3FFA-E5FF-8749-14B9-E06DF873C8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BFF02C1-E1D4-41D0-B04C-00E9EEEB51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3011349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4BD08-718C-C9AB-2DDB-019A7B7644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7846575-8C90-4FA7-AE7C-09DB037C3CF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F43E5-8384-263E-5560-EAE9E9728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92696-85EB-E7C2-F5D9-19422C74E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F02ADDF-31C0-49F6-8A26-8B0E610C046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4937042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1C5F6-3FE0-4585-E7EA-1779FAF2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E4190A6-DB91-409E-9123-A1BA1150C02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7C689-E826-9CD9-A392-1A7F0E8C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91230-370F-52A9-0836-474655B5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5DDDE0D-516D-41F0-8A5B-EB18C7B0DF4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906582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79CC-8EE0-D857-E267-2AA3DD8C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F031A7E-6343-4C6D-BE70-117A9B2E6E6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1DAED-DAD2-5983-1C98-C03B2595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6186C-74CE-36DE-B8AC-2A641C5E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9CE3AD3-9FF8-4336-B914-1B6BB1FA5A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4120671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88AD8568-9255-28AE-E7EB-4F084AD4263A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67511D17-7713-B9BA-D2C0-0E35DEA3AB4C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8D191705-6058-217E-7CBB-056E527C65AB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B71E0666-2CC3-B7D4-4EF5-F6121DD875B6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6C42F76A-A698-FC8A-5D5F-C656B74590ED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5BC1AE25-AE65-5D83-1C5A-A711C28FAEC1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97B6797E-351B-92F2-1F16-F2DBFD147F1D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B2A0C8EC-5E0A-C250-FA3A-1DB785F23DF6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CBC73420-EE89-F978-FD0A-BEFD0A65B764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25F5D8B3-FD1A-5CE0-6C01-BFF7367267E1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27752EE9-0933-1C80-1DEF-E3DEE09AF626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AEB296F-B058-7A16-4080-F42852367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335E052-BA2A-48B5-9C09-71B38AB6F83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87BF761-5BF0-9CC6-36A8-6C92102A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2540AA7-9E76-3613-0D91-96E2A33DA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FF8B82E-6847-4E5B-BC4A-7AB6E0C943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177387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7B5EA-1F90-1357-A84C-8B0755D84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49387DB-A723-4FB5-A1D3-F5F4F4B249D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67A37-B484-4159-AC53-60A0ECC2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74FA4-E355-0BAD-D3AC-962FCF0C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4EDB6B2-96AC-478A-970B-811E3F0288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0870111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8AFCB-3590-8DF6-ECDD-ECF419E4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BBDD23E-868E-4AAE-8628-152FFDF3089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9C179-0FAB-C031-1AAB-F3A7A490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A6204-34DC-1446-FFFA-F3AFE7C47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A719819-FE31-4553-91F1-CE77E8FB97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0667814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EB576-DE6D-E1D7-ED1D-04E8A514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A0605C7-D8CD-456C-82B1-31BB6801E6B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A2E2C-0FDC-36BC-E077-A038DD19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97D63-5561-A348-A6CB-879ACE93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6360F0D-71CC-4E69-B035-369C41167F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186271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A3892-D77C-BDCB-BA3D-9310E0B3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DBDBB33-8039-4F08-A249-F255A08B684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9BF0B-8490-54D1-4BD2-29EAE77F8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CFD68C-BFF5-546A-6C27-AFC96A9A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0733132-7AD0-4E71-8FAD-99E3869FF34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3313991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41A31-2F7B-DFC3-2072-7D9D19C6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7D45B1B-9D9D-4DB2-BC07-05967118755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C054A-F2A3-91DB-11A0-6864CB0D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E84C0-D991-C5F5-E0D0-04DBB792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41333F0-4691-4133-B19B-02EA973601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75366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73ED7-3D3F-14CE-5FF2-69944C067C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806AEFA-FFA8-45FE-9CAB-3A9A6048C27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92C61-67BB-2C71-B841-070415F0FF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4FF4-9EFA-53BD-208E-5B16B7F27B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D20A23F-4CF0-4B23-9613-D042331ED7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2104333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FD923-89FB-1DE8-BD1C-B839037E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84C54EB-1535-4881-AA13-840CE345B2F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4A574-0743-71F9-F84E-C34E1732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0518A-A20D-A5B8-C5B6-CA622EDD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2238A58-8228-4FA3-922C-0374B5CE49C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7157120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2ECDC-2163-5AD8-B82E-8E9696B9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6C5BB44-9AFA-4F8E-B754-A9EE69E8120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613A2-3B84-5BA3-83C6-D9BFD999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46C66-84D6-6143-66F5-C2ECFE4E6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7F6B799-1E69-4224-97A8-D7A68111D6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4565889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6A3A6-86B6-E523-C245-25B4E2D4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B8A8347-6F85-4325-854F-AD0E4181F60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FA13A-0C6E-9142-9752-84CFE1E9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9EA4C-0E6E-7700-225E-C4E29333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8D45302-FC5E-4B75-9682-87287E3C1F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856511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E9EC-8EC4-62F5-0F86-0EA77E7A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6CB70E8-674C-4882-825A-1EE6B0CEE67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3F75B-695C-0AF5-08BC-3F898F61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C5BD9-3C3E-B739-07C8-1E931A3B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DF48990-2B2A-4C42-B183-1047D79CFB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3172647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B93D6757-4DB8-CE04-0922-2A044FAE22A7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7CBFBB67-1A4A-BC97-597C-C0979B1E1CF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10AAC1F-7992-B11E-DAD5-AB22CA765B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319BB21-DA69-468A-A534-3BA2D4B5A25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13F377F-1644-26AE-22B7-20D5BC3444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E4DDF82-9A15-6456-F9DC-E127D185FD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CEEE190-B6AD-44D9-A6D0-6B168906D2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3125735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5041E-0E90-0E82-30CE-A784BD1A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489D187-4090-4094-844C-B92496F6A44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8B64F-55B6-48F1-1D5B-E9D6D659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D3CB4-AB05-07E6-C8ED-06F00C23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E453477-E0D3-4252-A5BE-1D074F8EC27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019604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7ADE35BC-74FB-7869-A0D1-6A5B62BF11F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1618051A-ECB3-1BFD-ED3A-205700F057B4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FA49063-E92A-C4FD-BD17-4E304E160D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77F26FF-A590-406A-B06C-F4E13B16FEF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C5F203-62C5-C495-A1CD-80C540692D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7C58FE-153E-760A-8218-51219A7D05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9D7283B-1E9A-4C32-885B-3CB75D4528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2813605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23F0-85C9-E3B9-746E-D35592E7FD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CC10B34-4045-4A0E-B82E-E2450D515CF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BEDF5-D7D8-11DB-FFDB-DCC530308D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3F9B8-E9D0-0DC1-432D-5284371AE1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B5BBBF2-2DA4-4034-AC5B-01B5FFF323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6329878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752CD-D860-EF40-073F-E36ECE35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3DB8B39-2031-4475-9FD0-062A027816E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B9355-D52D-0596-4998-D032A223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131A2-49B2-7DF9-0AD0-FAA995F9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DBC2180-2778-4DB7-94C3-4FD04468A8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7799726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0E05B-FE07-4ED8-E41E-5AC61013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E93409D-3438-4954-97D4-34920C3B9EE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4958B-CF8D-D7A4-ABF3-EF0F0FC0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D2C2F-2CD2-3842-35C9-0F00365B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ECE4CF3-6D75-4E68-997F-B333AF465E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4354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8F07C-3CAA-4F2A-7914-3614C19BE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905BFDA-F636-460A-AACA-5F347FF9860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EC28D-5B8B-BE5C-808C-9D959EBC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96F26-725C-FE82-19D3-7733E003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D005EAD-8589-428F-A738-E97C58BB57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251137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C58EF812-90CA-C5DD-6D7F-485B7817CFD1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C9DBA33E-77C9-7611-2964-DF319E353730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088E5A35-7FB8-121B-ACB7-C2126214DECF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448EDECA-CE4F-4C9B-267C-49F85751856E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9B6EDD11-337D-8283-79A1-92395C54B5C4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3142370E-EDC7-6D70-57F7-A302C9397AC0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0285FF95-6851-0CC2-38B4-07B3E0C8A525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4B5D60D-38EB-4AE0-C87F-AD56477FD5AC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7B687062-4254-E9F6-5550-B89149D1F7D8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D452CB46-5331-29F8-36D9-C067B997A893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7FDBD369-B0C3-0513-2284-A6CB818175D6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AA9FA9D-498C-5132-95FE-85BDAEDC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7102965-84BB-450E-98BD-77647A230DC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987A317-7AE3-BF02-B346-9415FB2C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0A67FCB-2F27-5CDA-09D0-E2DEB33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72FCFE0-0202-4F84-954D-95C33F2B68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97433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C5CDF-4478-DA36-FC7D-C3E76726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6D9FB60-6DE4-42FC-B020-827914FDAA6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A4296-FB66-63B7-78ED-12484BAAD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63024-6193-8C22-CCD3-4A8A6AFD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E7B1E18-3974-4680-B186-9F47984C4B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1496728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9D746-E8B5-049E-B15C-999EAF00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580872C-9DCA-47EE-B456-492704F75CE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9F293-7B66-8809-09F7-71A604A4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A445-3EEF-ABFC-8BE4-1718E815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89BBBBB-2460-483E-97F5-6EC54DDA20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7687596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32D49-1E10-FDF3-91E1-2E7C55DE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7EBCFD3-722F-4547-A8F1-6BC33C68F7F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93874-0963-77A2-FBCC-9A8182B4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CF00-43B6-B47B-451E-11237C39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C3F59E7-3EF9-43B5-8111-FD9CCFF0FA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074222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91939-E9CB-5122-FE67-B80D5FCB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4154BFF-EF67-41D4-8E34-7C76FF76B93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28755A-3630-D783-0841-43BF4DEC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E16D5-FF6A-CA50-682B-2E3C52AE6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C77071B-4502-45B4-8A2C-AB479A5A37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5472663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7E44F-5A3E-89B1-015D-EA2A8E83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D34D444-29BE-4335-9F4D-6E820329513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986E2-91F3-5CE7-02C1-2FF913D6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5E3C4-D599-3B66-9E1E-A6B77FCB8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50D5076-A359-457D-B77F-A56CFFA019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3659638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D13B5-D8D4-34B1-39FD-639C4800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7CBE16B-07DF-4E59-9273-DE347216840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8E52A-452C-1D27-32FD-A02DDBC3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B67D3-E129-DACF-5682-9B48AA49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19658A7-E04F-4951-A774-A31C90ADF8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689976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BC569-C8C3-F310-5A96-8D4D7622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40ECC91-8530-4BFD-9E34-B5BF96A02F1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837FF-6E90-0E91-0F7F-49081F07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B88F5-9343-1E6C-9CFA-23E7CC9F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398F8DA-5379-4AD8-9FBA-14C9C07CDF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41982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006FF-68EB-960A-7038-D2AA2574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D114A21-EDA6-4E02-9E2D-68DDE58F077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AB845-122B-C650-7D90-7528EBD8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E5F1A-438C-433D-2A00-538D8CA88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E0E2BCF-D49C-4A3B-9C41-0494B13DE2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3224285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F30BA-669C-D5CD-7CDC-8E78ED72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22E60E2-6D7F-40CA-BBA4-4F1150AB656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0A205-952F-A632-AC0A-10FFD7054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A1549-E356-7ABE-D4CE-92C26069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288BCF6-543F-49AA-BE42-572CD74043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918580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F4EB1-F8FB-52DE-0F8C-87DDEA7B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0C8B77C-53FF-45E4-98A0-75D6463FE58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83241-7557-F15B-9F6C-443E8EBC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7395C-6086-9F61-E4ED-E5B32C01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539248C-27F6-4A53-B20A-20B7E141A8A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1040492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78D599B8-9A8C-5581-EB6E-CEEA400D757B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5A923003-3FDA-8920-770C-00B17F8531FD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AEE4AC3-344F-8CBA-07C1-FB0D17C6F5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11FABD4-2680-4B81-A27E-05A45D0E1B2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D7832C0-15D2-0DB7-D074-B49F28965D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3D6068-3792-AE75-0884-2656273035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6373AAA-8078-4AD9-94C9-AAE5652987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2678401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3F78F-6636-9154-B950-74AED905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4B5391F-BC1C-4A3B-AC70-DD72E98B8C6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1D08C-B0E4-EB2B-DFC1-10BCA8E0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ABABC-F03D-B1F7-EF44-8C27CC1C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F47FBC4-DCF2-45EA-BDD1-67BC8CF59B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5527168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7DFE3F58-AE6D-D0A4-4F98-E30C6046E963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3FBA5E61-866A-4B53-B78B-5E42E85F2393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638C513-7977-6F76-D733-822F3C2DE3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C68B6E5-C2B5-4543-90C4-51B1F0CD84B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DF59924-DACF-388A-5C49-C6096B5D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6C1445-EB86-B22B-C0A3-C6EBF2353D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C8D7BEC-A4EF-43CF-84E3-73D343E574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4108621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BD53E-74BD-6925-EF0F-BDC8B571545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CCBBA25-E7E8-4DBE-8A50-1FD510DF3BB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3C86D-473A-B1EE-6EE9-D13DFFD8F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1B8D2-8CF4-E27A-08AB-730CBB4A1D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5A39B90-0FB6-4151-AE08-E0DC5D809F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0139345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AC3E9-040D-D9C7-F4BC-478C01AD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1290E83-CEC3-45C2-8A99-B07726B3B77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0CAE1-E1CD-6F06-E5F2-9300551F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44FC-9B7C-A8F1-E2D5-11423199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7096999-7914-4067-9481-2DEF4F9EA3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0299547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08F2B-CDE0-9D09-5D82-42FD30EA2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5AA611F-A420-4943-A45C-EFEEA29CF91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45296-A694-2597-7BB3-749E959C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6B904-75DB-02A4-5DD9-084870DB1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D03FD9A-7CAC-48E6-86EF-78CCE2BA77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9890069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075583F6-45CA-3DA6-8936-25E5A63E3199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0791A611-74E0-D036-7C37-B913BD34842A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6988EC52-7AD6-312F-D588-44BC78CF8FE4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1C3C37AB-9780-A8C4-AC39-23D73CD5FB4E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F2413DEF-987A-026A-DBEC-2C80E4B760D6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4EA6873D-5456-08C4-62A2-B41F84BFFCD5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99C3D895-7B9D-27A8-001D-27FD8A348E71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D0EDF525-AFE2-2EC7-726C-C0415C476ACC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AB96FD36-7003-32B6-B4E0-A45564A11889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C16C5F12-32A4-964A-5652-F9505713FA18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4AE9474B-580F-4AFA-CDF4-3A88AB40FADA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29D702B-035D-F079-DEDC-33758717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111955F-BBAE-4E80-AE10-78D6B45EE69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C159A3B-78A9-3336-F7F2-C943A0F9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D17B6-006E-0C6C-AE81-0650CC3F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21C5915-43D5-4A9A-816E-A74D7B1A2E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590345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994C0-2C95-2963-AE4D-DB63D9DD8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86282DD-895B-4246-9FF4-ADD97427F33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A8F63-0ED2-A300-2D34-1E80E847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48E3E-521E-8194-70AD-4E39B38F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66D5A0F-88A8-4D16-AFAA-2AACBF63C1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2431140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DA1E1-D756-83EA-024B-E9F057E8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0D2922E-84C7-48F2-BB35-E29601EDDC3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566B-7E5F-8DFE-7C68-CD077F3D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01B25-F492-07B4-CF22-50CF29DA4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85B4898-B95D-4FF9-88B1-1F0D18A288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2799689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AEDD-F44F-FBEF-E2C2-D610C65F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263AB65-2EA2-41D7-9C35-B7E391992F8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770EB-F498-6CD9-2855-E7E864BF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2597-292B-A553-B600-1EB59077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1974594-DC38-4FA2-B771-FAD1AB2807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07597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E1DF22A9-8D88-57A6-C5D6-5C3C57835209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1C6124BF-3C79-BBF1-F15A-E8DF51230FB6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927B47A1-033D-9259-DFC8-172BE06ACD98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1EDE4BDC-60C3-387C-E0FD-FE03516D6CE8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B6C156B7-FBFC-CB2B-DA6B-23B46D6DCE83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3464950D-4F4A-9713-ABFB-E3551D19B7F6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C8B18057-A8FE-902E-0E72-27DB1B2D5FDB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1E59719-C1AA-4E05-A94C-77E67525517B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734974FD-6898-CC5B-2D3A-48474A40BE67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9CF720DB-C4FF-9D85-67EA-AD83EA578534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7B44BB32-398B-A905-604B-35EB3E903E20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485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8A494AA-B24B-E4D0-649B-C9F034D26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C373FF9-67BC-42B2-B3BF-667DE35FD58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7F6BDF1-22D8-C3AB-F0AE-A2ED3BF3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C6889B3-F48F-195E-944D-C40A2F2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02EA39E-8D6F-49A1-AFAB-1B78FD6655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2476535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6492E-F528-D353-393B-6C3E0FAD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BD798D4-BA7B-4DE5-BD53-70E5F564B65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EB7A6-6876-77EB-64AD-764A45098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236B2-9491-E83C-F789-DE585D06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C42CA10-E15C-4C4A-8E01-4BABBC27D8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774519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3ADCF-3596-D24C-32A3-09313E3C9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6CB266B-1D90-4B95-B378-347C1B45A22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12787-2916-F4F9-D352-7D9BF940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52B5D-D021-1F98-3E16-1FB2BD45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A6FD35D-9451-41A7-80AE-A001534E0B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2244280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A28AD-73C4-05FC-80B4-19D47B57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F43C254-CFAE-40D9-8163-57752A256AC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16486B-9B91-F8D9-B2F2-E806745FF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68C3D-211B-3D13-3665-2992D2C4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A30155D-65E0-4B49-88A9-0C85DED0D4D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6518823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82821-CFE1-04E5-447E-6CA10E0D9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86A31B2-E560-41EA-9F3D-CD7A59D9747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602B6-E529-A53E-7D24-4457A028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24105-8C20-059F-F573-0F82FE2D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81B2E7E-C952-422A-B868-C7C88EFEC2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4690158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37D6B-02A1-3A24-EC37-290EBEADE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442E930-856A-46E5-A1ED-08F6ACA60F6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2F4C6-EC21-3679-0697-6C9E48D3F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211BF-57B3-1B27-3D14-D7FAAB03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BAEF76C-18FB-4E76-A466-1AFDBFA381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8836793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C4E0F-A67F-0D75-6C98-C1144BCE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49919E7-7C2E-4665-8657-93BE73A6749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D32F9-F37B-1350-87F6-D4617F1E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8366D-85BC-FEEB-A9BC-4EC03DBF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4C13261-0BBD-496E-BEB4-00B768252A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058266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C8FA929E-1B57-27E3-5CA4-CB0FD297CA7A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2F6F7536-642D-4B76-72A9-0B0EC5096CE6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9CD68CF-3A29-5831-2587-70BD4523CF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C97DEB9-BA71-420E-A3C9-1035581595C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ACE3E-0487-024C-22E0-4B50C5D966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F91A-DDE8-470F-3FC3-8505CA4CDC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1309B85-4F9F-4E64-B59D-DCE0724731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5840527"/>
      </p:ext>
    </p:extLst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1765B-1738-D8DE-F8B4-5F02C57F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192E665-2FF4-4E9D-8E77-318B9A2AD68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4604-29A5-2640-E639-B87DBD31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7780F-B542-2ADB-E36D-0756E32A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84D73DB-C39A-4AF0-8531-F588C69B1A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7539534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7C609CC1-54A3-8BA9-86AE-165ED02B2FB5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26147A0C-93D5-27FA-88AE-789E5EDDD44C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2A37AC-1460-972E-A0E7-DEE7984AA1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265BE06-2FBD-4285-AA10-722E5448EF8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4FA8A80-48DF-F378-9279-83284C2A17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EFB05-0D8C-A3F6-C60E-9A967F3849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F18F0E1-0996-455D-BD99-F57796510A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2639542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84208-409B-1E94-9E3D-BA1196DBD91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B341525-12B5-4D34-9904-AD0DEE353F7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EC7FD-D3EB-4CB1-15E7-E2A404E44E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5238D-C3E6-6AE0-4496-440B77C9E7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37135DA-066D-4BFE-AD0A-432F4D59C8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89067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2E7B-D0CE-DDFE-17A1-86BC2F88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3426183-DF3A-414E-8E6F-EA1DE65CFD9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C632D-14F0-DF7C-C8B2-0628FDF6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9DB52-1D63-BA58-80E3-3CABAC64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F52EEA9-AD41-4CF8-8EA3-640D0528B5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4936481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9AED-A4BC-6EE3-F540-EB281D2AF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C5E2C9A-84A3-4566-B9BD-45CB16B1A0A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8D79-31FB-A62A-F26B-D0F128CC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DE4A-F4E3-75B9-86E4-308E7BBE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1B6A79A-A591-456A-AC29-FE639ADCDE4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2917321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5AA-8853-3CB9-82C8-63CED113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881C0F6-C32A-4816-88E3-4A316ADA0A3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6595-23ED-673E-EB81-DDD6A099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920F0-A9B9-1761-5F14-69C977F6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999A80D-D2F7-4F6F-9D64-4085F4BC11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0482687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8D0EF723-68DB-5820-7954-3FBF8AA76853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73C5FD9C-87E8-8D38-3E1F-4E55E753FB54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D9A046A8-F876-B0C6-D9F1-8B92565F4977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75D28A6E-2118-31A3-74D9-10E72835E381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E82D1FF4-A527-00E4-C9B2-4101CDB5195E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CF6B6A40-C9A4-7AA1-7B9D-4A1B4FD61649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B7B93AF5-E643-BCCD-894D-2C1134B57424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4BD86A9B-1A6D-E57B-8715-00744C8F14A2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8E028CE4-118C-960B-A799-3390064DEE5A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B8C6B1A9-036B-BDB9-ACBB-8B2DCF280C67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9C34D2F9-84ED-C6AC-FFD9-077A7A14A04B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B3DA319-55E6-37F1-E295-629CBD1D5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83854AE-D664-4ABD-BE72-FB9BA4A8FDF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004F228-B759-F798-4392-CF75A790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1DCF8E7-1735-0FE3-DA37-FF2FDBFF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C47B8D8-D0BD-4E72-84FF-4EAF099616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7606104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25A5-EB89-7932-CAF4-0630D5E1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9575C9B-C729-4DEE-A426-A890D1FE518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F852B-057E-6BC9-5AD5-ACB1BBCD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05A50-5EAD-B260-75D9-3C94DA01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B1F0BFA-E1B3-431F-8B8F-BD04FBF8CDA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8323172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77B56-A8AF-BA9E-2B28-761CBE38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4B0AFEE-9F67-4F2B-B5A8-CEED6D6DC6E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8F112-E803-F12D-9217-148BAE7E1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F2B1-65DD-2ADF-BFE5-B17BD8AA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1E31BB4-8034-4D4E-BD2B-015B105DC7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1735438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06E3A-C8A3-1ED5-3D9D-A4291D4E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95EDC04-F7A9-4344-8325-854BCD6B4B5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CF7CA-CE29-D2E0-4B2D-9E1BDB47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2E6CF-2B43-CCA3-841E-0F732FC8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2C8E9EE-F772-420F-84F9-A570244C87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1401836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FDF5C1-2EBA-D34F-5F47-5B762037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6354283-4347-434F-9F8C-E8FC2FA0B04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34EF0-8A4D-FA4C-145B-0204D0F4B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9D5FF-85C8-E8A1-82CC-632B22C1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62E473F-71D3-4602-9AE6-EB838A9892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453249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BD418-449B-CDDB-F984-044C6845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1D47068-1B29-4829-8B0E-7A640D121DF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21090-A246-CED2-8D1B-3EED5D3D0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B42CE-DF37-C59C-19CF-01A9A627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E598A08-A878-411B-9ED8-DF681DFFC3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2939087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7E547-59DA-08C6-AB12-49331A89B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64861AA-7CD8-4963-B5E8-43F64A4FCF3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C44FA-1817-F358-D8ED-C6879D368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6B653-5BCE-B314-5B95-B04F25FB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4C80BC8-960E-4152-9DAB-ECBABACF121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310610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E4CB3-85C8-4C51-1117-869E10A0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7FFF140-534D-42CE-936C-6C5A4D8F5EB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2696C-0085-CC18-2E8B-43F7EBEE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2A25B-466F-07E6-9097-8B7DB67B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8316A25-A605-4D64-847D-BEB2E70DE7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62183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3C1D8-94DE-C840-9B42-BFD7684C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F704D6B-4784-4B30-A97C-C7CF53E65FB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357FB-0522-FED5-13E6-2604F240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0FAC6-1E6D-0B6D-2839-57A44715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EF712B4-3F1A-46AC-8782-D9AF079AD9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9561483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C2CEE-8662-7A6C-53BA-85B88E3E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8E57D6F-9698-4441-A374-F4E4F79B220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32F92-B2B6-67C1-F249-88DF4AC7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CFBAE-1B0E-6D17-518B-188B180D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14D2284-9790-492F-90C6-D50B452D12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032636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6D210-0DBF-B392-6FC5-48B058AC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0A1A260-06C5-46F8-A12F-A40D4068DE6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45E1C-ED28-8A6F-4A9F-B7A1E69B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3F6E-EF6D-3B0D-3566-EA130C1A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5DFE7E8-D9E3-46C0-9C89-A8CA4C5B1A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2812976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116471E9-3C8F-44BD-DF3D-09303F6DFB0D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3487FB81-CD77-D704-982E-8CD1BF75EBDB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DD4130D-CBE7-5A2B-03E4-E7F2DE0314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68E6B7F-2C0A-46E0-ADEB-601580914F0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2C95ED-DAFC-FCF6-87D6-234CCFDD13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9CA209E-A029-0913-6742-B353283C46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7E980EA-C04D-4B6A-9344-EB3A930640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0356791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5F8A6-B540-6E9F-048A-80D0712F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B600BCC-9FAF-4325-96DA-758E710AE1A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10D78-D9E0-8DBB-1FC2-0F8FCF7C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39991-2198-1CB0-DDB9-65808094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C49AE6D-C765-4A9A-8AD2-89ABADA6ED8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054425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F709D480-FAEE-0FFB-7256-79F1F4723AF6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848C5C67-D13E-95C0-CE0F-812E445626E2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2D0DE49-BD33-7A28-3BD1-D46966E99F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8AD7411-F8EF-422D-9BCB-6CFD24CD6E7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6A01F5-F241-31E9-4430-8C2241390D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EC432B8-B845-0E2D-E31A-20AFD5CB6D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E81AA9D-61D1-456D-AB69-3A549BEC7B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7132195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6B209-E81B-455B-F5BF-8A615C01FA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139E776-EF8C-498F-85EF-58451097694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E4030-507E-FDC2-75B5-1C436588B2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4159B-0BA6-2C9E-DA05-3019C4DA21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FDC2E11-CD36-43F6-A5A3-1D395210F5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4822792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ADFB-9D42-6A25-032A-4088908F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2D158D9-7FD5-46CF-B54D-ECB4521F1FF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656ED-4EFA-F3F9-02DA-A95BE3B1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6791B-DB3E-AE3B-3D9D-5AB68ECD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561CCE1-5B91-451A-B0C2-E60A28DBED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4263565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9FEA3-DE77-48E7-9BAF-998939C5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38ADC2A-325E-4D35-BAE8-E4E8D7A5118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7893A-6D14-375B-E5BB-B922D6F4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607E8-540A-73D5-3CDF-2D5397A1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38F3DF3-1609-4C48-804E-F9E92EC38E4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9979858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978A1ACC-B2B5-0B94-EB9F-D8BC1987F11A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F26BE501-8D11-EE89-E2BA-9B316FE72D0B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F37BD787-465A-1B18-1FDC-13B1949990FA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D70FDE19-93D6-7E83-DEB5-466B2FD53E37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9F3886AB-7E52-28A3-B108-5B77005AB2D6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744E8062-58B7-046A-A4EC-4E4831BC66FF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B89D6516-6207-A246-E256-3F2DC2B3361B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D1A1153F-178F-8D9F-4A42-7D910B1A878B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39EC762B-84C5-3093-4836-803B32B0E197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B9697D4E-568D-72B3-5E20-74CEB32BD801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DE30D7BF-A234-B900-264F-20F073658743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E46F892-0BA1-3932-6A4C-ECBECE0B5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F97672A-D286-40F6-A415-3D38CB2AFE9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646752-7A3F-FDAD-09C0-F8573262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AAA5586-18D2-1250-B24A-256DDEF0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E024E24-68C8-4511-8E1D-9F9C91D394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1575994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88BE9-8081-1571-6F02-E08B8ED6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E9A1D1E-AA7E-4B35-AFD0-AA39FB39F5F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F57C2-A411-EC14-9929-7E33ABC3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13957-87E7-4CFF-08E5-6593610F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D7DA151-4C41-4C3A-B736-0B39155B57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3592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 marL="0" indent="0">
              <a:buNone/>
              <a:defRPr sz="2645"/>
            </a:lvl1pPr>
            <a:lvl2pPr marL="377825" indent="0">
              <a:buNone/>
              <a:defRPr sz="2315"/>
            </a:lvl2pPr>
            <a:lvl3pPr marL="756285" indent="0">
              <a:buNone/>
              <a:defRPr sz="1985"/>
            </a:lvl3pPr>
            <a:lvl4pPr marL="1134110" indent="0">
              <a:buNone/>
              <a:defRPr sz="1655"/>
            </a:lvl4pPr>
            <a:lvl5pPr marL="1511935" indent="0">
              <a:buNone/>
              <a:defRPr sz="1655"/>
            </a:lvl5pPr>
            <a:lvl6pPr marL="1890395" indent="0">
              <a:buNone/>
              <a:defRPr sz="1655"/>
            </a:lvl6pPr>
            <a:lvl7pPr marL="2268220" indent="0">
              <a:buNone/>
              <a:defRPr sz="1655"/>
            </a:lvl7pPr>
            <a:lvl8pPr marL="2646045" indent="0">
              <a:buNone/>
              <a:defRPr sz="1655"/>
            </a:lvl8pPr>
            <a:lvl9pPr marL="3024505" indent="0">
              <a:buNone/>
              <a:defRPr sz="1655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FAF167-C6EC-3C4E-2262-A267761580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A6B940-488F-E12B-58D8-FB6F01D421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DejaVu Sans" panose="020B06060308040202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C3F3531-2B22-D39A-A216-F29698403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7604DDF-D0D9-4036-A789-9ACEBE57A91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2193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ECA02-7EB4-38DC-F684-5EDCF312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1FB65CE-7ABC-4593-A216-6CD9F952E9B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D7EED-98E1-6B06-CA5A-31DDE7615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50586-1253-23AC-5B54-272AB1B6F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ED14F5A-2D3B-4460-9E5A-6AE1B4965F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586477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F7231-2324-C037-6196-80E07F818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16300D0-EF43-422A-AE42-A99FCB45ED5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98567-633A-C6CD-E3E1-C2AC4D9A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8E00-30A4-C18F-035F-E39A48CE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1ACF569-B1A8-48DD-86E0-B79E085F94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4148014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BD93F-2360-CD71-12E9-9EE1A1B50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2C8738E-2096-4439-8FA2-9D87B389FFF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393A7-FADC-CFD6-85C5-FBEA02EF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B97F0-A407-7387-19DB-91FEE059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1826B44-2463-445E-A71F-562585A3BC4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2384081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B14C45-5DE4-404F-7CE7-F4976B3A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E639747-2385-4FD8-A0E4-8429C725D8F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146A91-90C5-B924-5E12-11383346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42E5BE-10B4-1113-6BE9-B249F9EE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E29BF04-9DF8-46F5-A060-46E59A248F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7983308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AAA39-A29D-7009-55E6-ABA7705A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B3A5B3C-F529-48A4-8544-E3502056A32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E95DF-78E8-ABCA-BC66-C2F9CF0BA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FA537-D7DC-E929-084A-2EAC7DA6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5423D4C-2067-48A5-910B-A71F7FE4A4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3436459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B6121B-90BE-016E-51A7-7ADC4F9A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24AFF39-724A-4C83-8BDA-F08401F6155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35CC9-9207-8AC4-EBE3-EC1A4F6A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EA16A-6446-0FC6-902A-C0E3257C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68891CB-090A-45F5-B66D-F3BFAA3875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312039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7BABC-C49C-63C4-11F8-6819DDEA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965D7DA-34A3-4D1C-B4FB-979CE83E848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FE81E-5DED-D478-383D-9B839EAA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1D3E4-8E77-7208-E04A-C0DAA6B4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3A9E13D-DF32-4396-9149-8F7F297B33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1690597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FEF06-8DD3-448C-4CE6-FCBDC4E0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38932CE-A605-4B20-8193-064673D5201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739B0-BE37-3815-93AE-94382109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4D5A5-1D8B-31EF-77C9-4F979F26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CAB68FB-9A48-413E-A774-DA7DB5AAFF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1025911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676E7-FD5F-B107-17F5-78A4937F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EE1202A-0EA8-4BE8-B761-D6AB3C64675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1A3CE-1CA2-F046-463F-1C55B929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D1ADF-7CC8-F9A5-2285-ACC1C3A7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17E6E12-8B9D-4C75-B9B7-96EEF9B6607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8621910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F41D358B-51FB-1239-6758-8D13A5452ED7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9D37B025-A06D-418E-FCAD-F3C4226A62A8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49653F0-78EE-51EF-61FC-5F7174A485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0034E13-8343-481B-A8A6-52C8DDF0FF0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F48CD4B-7087-FDB2-ADBF-C02F283111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48495F-D491-AF3B-4526-4954D2B8DE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109BCEF-106E-4483-88A6-FA122D607D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790871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538DD-1047-DBE7-44AF-3EDD8948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E11E466-E71E-4981-A3DB-B91304D3B18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688DF-0F8D-F2C3-B05D-B80B27398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242A8-228A-1EA8-2722-41882893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0E5F016-EC4B-4D23-BCDA-4CE74B725C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24897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86734A-F505-0CFC-284A-9BFD09DD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64B1C51-BF9A-4BB8-808F-803B2B26AD0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DBD5F-4793-9D16-15C7-88925ADA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3E259-FFE1-6B4F-D7D6-5066C1F2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9A6F63E-AEB2-41F9-9762-E8048EDD8A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1128414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1DBF19C7-98AA-8B97-275A-ED46A9C59AC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45DF032E-DBBB-3684-27A7-9D191B0B811C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31FD8E5-5C62-A72B-CC7B-23D273565DB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2C25B1F-B426-437B-86DA-E817833EC81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ECA1A9-5EF9-D48A-8D96-C72607E22B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B32652A-0805-13FF-9717-48F9521624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D3515A8-2E30-4430-8D85-A130855C05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855707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5025C-CCC0-5DF6-DC5C-C758E84912F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2B93CEF-0612-496F-B5D6-9C53C9539BB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8123C-4A54-8409-398D-6EE98238E5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5A997-120C-57EC-A217-62EA98D00C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4E1931D-962D-408E-BBAA-3C43AA86F5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0201572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13D78-FC7D-744B-B02A-5061528E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2C7E30A-8BE4-4E21-9838-FA2A70CBA78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45984-45AC-1CF5-CBE1-6BA0D2DAA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437D2-120B-393E-53FF-31986176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5E65EB8-7747-4754-B038-47E8BD0166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577917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92917-AB4D-5DAA-52C2-53831DF47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3893FCB-15CF-4819-9F37-A8A7609F4A6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6BD44-2A29-BEBE-6370-CB8EFD90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3E4C3-75E1-280A-BEAD-311ACEDB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187B3A6-916B-46F1-86C9-B343D878C6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6340183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A7AF9B6F-3D58-3C3C-64F1-954D57F6E7CA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1D3279D5-CA98-AA41-11C5-C40694902C1C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699C65D4-7356-683E-236D-0FA06D05D693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0A212B2F-2F26-75D6-75BC-C6470080D969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67A99D03-E82F-B80A-0FC2-0172CB0C5EF6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C7F6FCFD-C503-D21D-FFFD-53F87875D572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645268E5-99A7-FED3-3D41-444EF7D58137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7501CF72-E8EE-3257-98A6-637775A00CE3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E33AD6E4-D2A7-A0C1-BF5C-91C769406767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0E07863E-4921-CEA1-A3BA-28AF5B1E6E8D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FA9B3BE7-C0CC-6939-8FC2-DC22B08B8A58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6A6A459-08B7-C1AD-8265-5BDD4D17D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36D3F4B-B0E7-4DA7-B17F-8F4099FD00A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74F662C-E9D6-B8AF-962D-1D76F1EE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CE755DE-1517-B744-158D-4CD5564E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09BA4A7-7FE6-437E-A4B5-41BE554BFB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1182628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40AD4-50DC-3A6E-9067-9F98F584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620FD24-C03E-4E67-838A-1E621403199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7D7CA-B717-E9C6-288A-7EE20605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05413-7923-6A50-099F-3D6D0D1D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16794AB-3057-4A96-869E-93385CDE8B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4999275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549FA-8640-8C8A-6E28-5BB010CC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40BBC12-64D3-4E98-95F0-7FF10FF1F16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B62DB-15E6-22EE-A851-FDCABF5F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2210C-4B98-A445-40AA-C0AF2E1B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7CCF727-8389-43AB-BA07-20A2C4F2D7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686197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1F033-39A8-8ACF-6FA2-AEA5754E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3E1A579-4EB0-4383-9F29-8C96D19A273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2E073-07FA-258D-DF8C-8B8ED2192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AC537-C671-8006-0809-03499E25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10D2C8A-12D1-4F39-A7C3-4B82D29086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9991013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24226-AD0B-09B0-85BD-EC0CC4C11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AAE7E3C-1E91-4197-8349-1684944F6A5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258067-6913-2127-7B7E-0507A862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03CAF-87FF-1573-091E-2CDD92AD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2459205-32ED-4814-8DA2-24E24F5773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4884198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D72B5-BD7B-30B5-3CFC-4C9785F01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336684C-DDEF-442E-B3FF-0137E0368B5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4B680-C65B-B448-C7CD-5ED2F19CA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A6604-400E-1D31-2EF5-F3AAEE80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66E8237-B901-420B-912F-CE07D0BF00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10782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1615E-0373-AA16-93B0-70533ADB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D985053-BA3D-42E5-909A-261A3BECE42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992A8-AA99-0B77-0B0B-D23DE143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29F6C-D378-96F6-D66C-80314F3E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7FBF1D2-4755-4A55-B66B-184FDB6F0A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99668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D7C65-11D9-361E-6CEE-DA3205D3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E66976D-2386-436B-B2B1-BDD85E0A764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7EECE-A816-502D-B303-BCACA7664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64D0-2DC7-1F9D-AECD-AADB24B6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9A07189-809B-46A0-BBE2-E683D71D01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733664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EE6C3-467E-2B77-E36D-7A87153E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AACDE73-F3B7-41D7-884A-0066168FA8A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BD1B3-F256-0D00-4492-D86B76D8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58FB1-97A6-63A4-C1F5-223440C7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52A4722-FF67-49DA-BEA0-C6694E4E92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3422287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A1A59-FFAE-C2A8-3840-E9F4C0E8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B22BF4B-9457-4D23-85CE-BDBA8A0E435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85B40-6CB4-4CC1-2E4E-D632C7FF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012B1-2F5D-1D99-F772-581426FC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EA7039B-728E-4B59-A635-D50FC33CC2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438799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48D3C-D16D-6236-587C-8F446AE5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A0A1A16-4E72-4E9E-A7C6-E59DDEFFAFA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D5CA1-4497-F8D0-F8EB-DB79B03B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76B71-FB0E-B85D-F97F-B0AFEE38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61006D3-218B-4B67-919F-30313654A9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1584197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FB76FA5E-C925-1417-F83B-233A11AB269F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873C648F-0466-0B6A-5399-F5177877EAAB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C1E4E08-BEE8-C178-78EC-95899AC53D6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7A4AB5C-874E-4F0B-8688-EF605A7D1F4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1FA6C4-5091-D94C-E62D-07232BC928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DECDF8-5721-4295-9CE7-758D2B923A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073A844-C057-4375-BEDA-A6470B4927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6864142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FA5EB-D6DA-CF3D-E14C-E414751B4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39841A8-7DDB-40FF-9D60-FDE7713C275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55D84-606C-6594-85EF-D3A24AD5B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549D4-87E1-3887-DFBE-6C1CA969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1591500-CE3E-450E-8297-F4D2A93B73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9097447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023ADAF5-CA7C-3C35-9A36-0DB7F38E2D48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EB8AE5A0-F09C-6C2D-17EB-14762C240C45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18688F-9026-8FA8-143D-7AF845403F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AAB26FA-076B-47AF-8D07-CBCA7536B85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0C0ECFB-E311-BAE7-603A-39CBE3F6F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780023-2C37-3A02-0613-4AE85023FC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C8CF2E2-59E5-493C-9C16-827895CDA3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0935976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F6A6-6BA4-3D23-28DE-F06922A632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C93D372-9C46-43E2-87BC-517E77FB12B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81180-03F1-8C33-5F0A-9159705596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04504-DA21-E416-1BD6-FD893F156E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D4280CC-8D4A-4AFD-8758-538A2B225A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5673684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E062B-E34C-1B78-7487-B86A4551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4F75691-D6C7-41D6-9B78-0C9D44B9062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BABC-361F-74FC-E109-B6800F04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CB419-1632-61A2-8E5A-0EABE87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F501F4F-9D0E-4880-8732-B0A35816A2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822955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C0236-A8BB-B298-B988-7F62D3D3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05F93B8-9923-43F3-BEAD-D1A7E75C079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52C2-904C-DA1F-3F64-9F31FEB9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AB050-59B9-790B-8F06-E6DEB1F2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92BE337-7D31-4CDD-B795-A2E67DF9EF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19235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0B266-A881-549B-C625-431B5AC8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E0A84EB-7A66-4BAD-8229-9F36F6D3A3E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E5F8B-FAB9-3307-0A00-4DF49704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DCAEA-8B07-D4E0-0829-7984496F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1C11087-0252-4ED5-81CE-B17D0F74057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307480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8E9A4846-5606-21B3-BB44-35F6CAAF87AC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66DE92A8-A28F-EC8B-95A0-2CD0A51E42F2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1F2F0E4F-6015-DEDB-F47C-76573E87365D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F9F83A67-3058-7106-88AC-DE8C68D0598B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40949D1E-B633-0648-CF58-ADA1CA192A6C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9D37264D-C56C-3C6E-0C92-0D53367DF7B2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D8B9BCEE-07E7-56A4-22EF-1547584D394B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A040DAFE-2C25-6BC5-E960-B9819E5FDFE1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307A1D15-33CE-DD54-6C2C-4C2F00A07136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D3943D51-15C3-CB4D-9743-205CAC391033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F31B5344-0E4D-2587-494F-4E3318B0A162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D8D69BF-3EAE-292C-745E-0E2DEB87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AE0D557-D630-4F10-895F-386999A5CD2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AFD0F12-3503-6456-0C80-ED11B4DC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EF51A3C-81EE-E348-8288-AE9F8AFC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E6FF5F8-7171-4444-B74A-6A16AEA2899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8043632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D490F-3CFA-3139-10DE-969300C3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A29C3E1-5C93-466D-8C1C-8FC622218F0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94355-F569-807E-40AB-234961F4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0B272-C7FF-DF50-6E49-1863A849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E350AE7-D57E-44F4-A100-18CFFAAD02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405244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CE1F5-B82B-39DB-D25C-A93861CB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81B6F81-B415-4A90-BBE2-EB8D482B222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16A8A-BEA2-A1E0-E3BE-920E11AE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D9B43-9F04-D5C5-8D28-01456F1B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48EB5DA-B83E-47F7-B0BC-07E6386E92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0037510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290B9-6CAE-3157-8285-5C1E4287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1039083-11B3-4EAA-A871-AD014EE0072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651BE-4B5D-A0F1-9885-4F344008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455B8-1DAC-85D6-4AA6-6E0A4A2C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59EE585-E621-4E65-B01C-FFE20A7135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543933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46D72-6833-CF60-2F20-FDD0F2306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3484CFD-26DB-4B7D-A7B6-5D0000D1178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12109-EAE1-E7EC-632D-7B6682490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40D89-6847-34EC-6EBA-4D47371A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DD6B37B-C9F2-4DD4-AD40-8878FC3C5BC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767284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3EFCF-E3D3-EEC1-FB37-D90D38A3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875874D-FA48-4E6F-9601-B00268FB594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6D9D3-22F7-F8A0-FAF0-45E89D48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907DE-290C-9BE1-AC4C-E493A6EC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4A88259-42B9-41C2-B4E1-A23925CD41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0009503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D30728-B5A6-6120-E351-A5FB05CD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2C4196E-E604-4229-9028-2AC212E845D0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C09BCF-796D-84C4-940C-051F7262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EBBDB-9356-4753-E930-5EB9378B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4909FAD-A0DE-4394-9215-DDFF6E97C2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5894170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DEE24-CAF9-295B-1410-78843256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AA38BB5-9386-45A2-AC6A-9861264CE8D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ACE30-523E-A270-5AEC-28D47C6B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7455D-0C54-0FC4-BAF8-3412831B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FDC8681-D8D8-4895-A35A-A978EE370F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6474975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4DBBA-A961-871B-B4F3-503D60EF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3AB0F33-AADD-418C-AC38-B5909C3CE6C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FD-4871-D12C-DBD4-B26A34E3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0204E-3CC5-517A-1C79-71FCBA42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8AD2947-B679-4FDA-8370-C8FF715538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1498502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CC0DC-E012-0895-A1FD-D6C1A7DD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D00BFF6-6D9D-4A3A-8A65-DC77C57D2EB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5EF65-6240-A3A1-E45C-5A4555866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F8AA6-37EF-BF3B-72C4-07667EA2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18304DD-6C75-450E-8FCC-14D17126E37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181328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8BC17-8F86-CAA0-8303-60E53028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AA446E4-AE4D-4051-85D0-7766B940511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778F1-289A-5812-EB57-B5875962E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4523E-2889-2F42-2E9D-0F00BF32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A60DF0B-F2F7-41C9-81EC-CD673E025E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7699452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8130815D-2E14-4837-134D-7BCF7F87A051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B0C0349F-1E20-EB10-71F8-59252F81962D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A54982D-2C9C-4EEE-9030-0E3033BBC68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A95CE0A-872D-4EA6-A5AE-C9D754FB071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F1867A-F12D-4347-B25B-FCB13BDB0C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CA6ADB-49BD-CCFD-AE51-8A45F08728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868CFAE-AEE9-4CAF-81F6-E20B40A7AEB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5361646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E11EA-49D6-8053-DF3E-CC42B1A5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1A83983-5E85-4391-BF71-A77B08071A1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13B7-0A41-1990-ACF0-A9B09147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9E2E0-FC66-E665-A67C-7AC2C651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B929EF7-1949-41F1-B29D-8EC5D2A80D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6585326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28EF6EA0-8E05-01FD-7E25-903CF793E304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82A32F3C-F764-F228-7A0F-8339DA7B72DB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15965A9-0984-D02C-0BC3-646473B6E4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08BFA2B-66E0-4813-B702-421E458676E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455C0A-B5A5-8E11-1E98-9D76336CC5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E8FE5C8-4D20-F840-2981-C286317BDA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B9598C9-89CE-4699-AB56-41A18E7078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783274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72124-4DB7-AFDC-C405-4460DFDD5CD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EFA5C1D-9492-4F3F-918C-3B6DC16283C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0C1DD-F8CE-62E4-5494-3F5F9ACF4D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709F2-CA44-D048-45B7-A3FC7442A6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B812986-2FD0-4F02-AF38-D96C472BA1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6334599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D67C4-87EB-C152-8F03-375AD7B2C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4A542A5-45C3-4616-9475-7F7FB7F592D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026-6025-07F3-D415-997377E2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4B0CF-18DD-B7FF-02A9-FAEB8ECB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B70D744-7A21-4D29-BCF8-549DD5B7D61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7927521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18B90-45BE-6B1F-3C05-BCF3D53D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DDE19D4-1208-477F-86F6-E7482A2DBEC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70B3E-99B7-33E6-3B0B-E4175F7F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5F35-6AF8-E4FA-8227-3128CA1F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205C690-F392-405B-83A0-748842F7E54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9266137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61AED8A5-81EE-E571-EF9D-D4841A399017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E2BDA42A-4B03-ED57-ED12-C410DA71C13D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D3E09557-5A30-3691-89E4-220846D6B028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8E7804D1-3897-2CD0-21E6-A7A1F3F1FE99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CA00A6B9-B365-E554-4845-B70FE7DBB181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CBA1F350-8F3E-12BD-D8D8-FAFB48C5CCA5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A4632828-8933-5681-06FE-73BEA3A59F14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605C838F-9B4D-EFF4-A5DF-43D901BF40DC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41C38762-603C-F88A-42E8-E44933284175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B47D32FC-8820-974F-34FF-3EAFE3B386F3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C21A9034-83AB-1C71-C3C0-F7D6CE0AE689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5E76D77-76DD-A8F9-2384-05F49867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9ECC494-7344-4387-B758-758B8CA6C9E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D2039EA-6960-A853-F9E4-3DA395A6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AFC8AA-0CB0-7848-E8A5-A9348C79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B7B556F-ACC3-4EED-869E-C1F5DC5EF3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8350701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541C0-8B5C-4997-686F-2C3352C3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76ACF5F-C275-462B-AFCB-6432FCAE385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229DF-078D-7E8F-0AB7-02014461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469B-4141-E496-4127-ADD0E2F3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EF76556-512A-4480-B299-139E14DBE5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2586431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2F41D-EFAB-295E-CDDD-29A23223B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FF13B53-AE1E-4300-8E05-B775A3A47D1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84D-F912-D154-EF73-5AF49ABE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1FE2F-AF80-1860-0A28-01DA4386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B7C169A-8C27-43F1-A4FE-77F069E7B6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7326937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4A11D-C9BD-FAFB-1950-24530944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C7BC869-EB11-438D-A40D-CE3FCEE7191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2176F-1B53-BF34-ED59-55970B5F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538A4-DB30-6D9E-A9DF-DCC45C85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CAE2BA7-7874-4630-8E00-159C8CFBEA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635964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69791-E38D-F251-FD32-FE72593F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2F3C7D35-104D-402E-BE92-934E6D145A8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53E49-D9C4-C1C6-B8EE-EC5787E5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AD2C-053B-A4DE-46F8-4A9105B0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59B2710D-252A-4FDA-A900-35124F4F1A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8754935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947429-328D-D84E-2C44-2F3F6601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D5CC7C3-01D9-4A06-80B2-553DD911ADC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08EB5-18D1-DE86-91DC-B6D639846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8E979-6BAD-8FD9-4241-B4D32DBE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4FFDA34-A403-4003-B61E-A3E2CE9041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0960908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97E8B-4FFE-3610-3A25-4B31B6DC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457EE42-CE89-41B4-ACAC-625597373BD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CFBAA-4F48-7006-CC69-4B505BBE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4D7F0-1E8C-B5FC-D9B1-C515C7DB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2B84AE8-4BDD-4939-B52E-6811737523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8817713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864B15-BD14-F694-5223-6E60BE7E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153F2EF-391D-4663-9932-E94CBD1ECA9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2E6AA-84AB-04CD-783A-1424E650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DF2CF-664B-9ABD-5295-8F9FD457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AB01972-7BC4-4806-8054-510D4328E3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4249936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1D408-CBD4-5796-5AA8-6E2BCB72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547B764-242D-4FC8-BD42-ADB7CE41330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20C4F-CD13-2479-5736-42293705A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AF67F-D601-949C-D151-1F22CAA2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4CE20EC-E106-46E3-B69A-8BD42C10AA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8475458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56533-A077-FC61-9CB8-82ABBF66D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87116D0-5EDA-4D9E-8FF4-4B17920D82B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0BF4F-18A7-2384-8AD5-7916313C1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B6E10-5CCB-1607-46DE-2813DA48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9BDEAE2-4A2F-4672-8BE2-A566BFEC70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389515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C0EA1-82D2-5F50-1620-4F287BAC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7D74697-DB82-48C9-99D8-A65E981CA4E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FE08D-B904-0141-74DB-9D2692AA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93CA6-3C97-C2FC-2274-F5167A80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C8B1BD6-03F4-4BB5-9EDA-2B5B24D414F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664083"/>
      </p:ext>
    </p:extLst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6BA4F34C-AE0B-7BF3-4439-6D449D454EC7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D66714D4-5220-C8E7-07B5-DF157E87093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1A72AC2-0AF6-C834-A607-1C1DB649C8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E05EBD0-EA55-4DF6-8496-D52828F5200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9D9F8A2-6F6E-6763-ECCC-3CC2CDD70E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15C285-1809-EEB0-D4A6-B6C37241AE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F38F443-98BC-4964-929C-3E27E60F2D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277975"/>
      </p:ext>
    </p:extLst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9F2D1-9A81-6C7B-3F68-502326C7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2B4BFA7-0CC1-425B-B307-D7CB5282A79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29AFF-3BBE-648B-A6D2-EF0519D3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DFC0E-18AF-5732-7DB3-CC6B4F2A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D7BB2DF7-0805-4E62-A747-75C060F8B6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9500491"/>
      </p:ext>
    </p:extLst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66973FBA-7EE6-F915-D83D-F1162E2B3239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87955085-A36A-C059-D682-8F9DCFA44219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AE583CE-C917-D478-27BD-C64AB9ABDC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ADCF60B-C95A-4813-9719-BD1B6A37B1D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C2E2F6B-42EF-D770-C914-7804911DF3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37B2BBE-D980-E62F-AA84-F096B4E4E7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A6AC709-8649-4F5C-85F2-66604B457D0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3366148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C24CB-4369-CB9C-AE9C-28525338CB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5A27945-6E5B-4777-B110-4DF918CFCB0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76F8D-0B93-5976-CAA0-7D5CA1BFEA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D853D-3F25-7841-4842-318ECA25BF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AAB7E84-E978-48B8-87E6-D20434759F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99451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C505A-4A36-306E-1E0C-10BF1647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65CC9CF-167A-41B8-ABF8-F35F092635B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5BA65-6D2A-6FCF-D24F-33DCFB9D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848E7-C5E5-D4FC-2B27-503C79B8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2FF1132-6102-4485-A1C4-E49D9C2CB16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1780433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5B224-4F35-9D81-022E-7457CB2D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7305FD9-E095-46B9-8901-91F0F67DAE5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69170-54F4-927D-C6DC-36F438D6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C98C8-BBF2-5121-9323-DB44BDB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A3AF99A-C89E-47C5-ABA7-80E4E7B93B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0119059"/>
      </p:ext>
    </p:extLst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3A6C9-F8CE-BFCF-8ADC-DA1CFE1DD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CF86170-7307-456F-A98B-67380E7A2C9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B5735-729D-D8A3-1F84-DBA1B844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614DC-9D1C-F995-374C-09043BB1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849A377-D017-48B2-8B53-C684D6FB3F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2080914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AD04DAC1-A37A-E37B-CD33-98B22A3B34D9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69A20ACC-6716-5A7E-0904-651EB6E6FAAF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5F2CCCDD-1A68-0343-1AD3-78ED7E3EDA6A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4BC4D21A-0380-D261-CBB7-AFCCD894A3F1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317706F1-F86D-5695-781C-E8730A0AD070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A7D4642C-A72A-42A5-D819-148C6C63A958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BA1C3728-CE1D-2DFE-8BF2-32FC060C5CC9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ED33A9E6-0082-7575-23C8-3B6AAFAE5900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DF75BC56-C088-0695-FB78-02062B6F4B66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D56497D5-1F32-A0A2-E689-B3FA28540E17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1801BE9C-A473-9E8A-1AD9-7FAA53D0321C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6C8D874-86B0-C3F2-DF04-9F6293E2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C0659CB-04EF-4017-8C92-0029BA77C53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DB4DF58-0BB8-4D80-A61A-5F0F1559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FF197B0-F437-4337-09E1-D15A9D58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D40C91C-9C49-4548-B7A7-83740E6CC5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7435315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4AC2-C5AB-F2E0-21BA-36844F5F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9C9D126-833D-4B7E-A726-7779AC7C1B58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6E4A-D843-DCBF-A37A-1242585B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DECD-7D0C-B5BA-7804-3308D58F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51C0244-7D7B-47D8-ABEC-AC0B61491E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3462012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2CD37-BC03-A810-E3E3-AA449CB60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867D1B9E-B728-4480-8ED0-FC99DA1AD8E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F7ABB-0086-C6B7-A690-9012A673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805E2-7967-D745-6214-CA823E17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4AE6146-4DB9-4D97-9511-D57D7D0E41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0242274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983E9-69B7-C322-EDF1-33769F82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A3FF6B9-D2F6-4FF0-94EC-793504DCAF8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BF530-229A-13E8-E4C8-78ADB07B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C03AA-8E08-D05D-FC81-25B543C2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5D1EC89-EF5E-4F18-897E-EF0E49E7D6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6070769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1E6E2-8070-E09A-04D7-9840E9AD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CC8DEB0-A782-4DB8-AB8A-55DE502781F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9F33B2-AE5D-4BF1-325C-95F7A374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152A4-9DEF-4859-FB22-3FBEE6BB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FAC21B4-EBDD-45E2-AE51-44EA90A66C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4164400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FE798-07AB-AD88-71B4-F1D7E97F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855BC44-2233-4188-ABB6-30381AA8735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312FA-5D11-4B3D-2C36-C8E47A52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1B7CC-39E2-6E39-1790-397D6D4A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8A28F7D-A51E-4BA1-AB89-C4D0267EA3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997047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652CA-EE29-2036-214F-8BDC7863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A3B6FC4-D91C-4569-83AB-C449C1A33EA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F4EF0-60F2-8D44-E3D1-A44A6FA2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6C5FA-1F81-9EE8-64D8-8D3C55D1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D7A7CBF-7553-477A-821F-5CB1822DCF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3933630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799B1-2D4B-DDF5-8DD6-87733457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58F8864-1A60-4352-97FB-6AC7AFCE3E5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58D73-110E-F54E-D213-5FC48C93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40550-2112-7F5D-0661-6835CAE6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540364C-30A8-4D33-ABFA-8ED115DB74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7474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BEADF5A1-4157-339E-6557-6911F6E9C3BB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341BBE29-AD52-E35D-455A-07EBF1A915D1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4615192-0AC3-FC0E-154C-F0C24025EA3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8CBF018-27BC-4470-99CB-A71FC99C079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35FBDD9-F845-7237-A19C-31B311E67E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F9B5A1-DC22-6657-A6C9-43D7DF3BDF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4BEF680-18B7-42FA-81B3-2781D0CDBE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9096708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7F381-B484-AF42-E0F2-E2F8C23B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752341E-C29C-4AB6-9FA3-CE2CD0F92C6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44A36-7D02-2F3B-BA65-DED924C4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E197C-5F0C-6BCF-906B-7E446442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F99927C-367D-4A1B-AE31-BE7C78A81F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6079227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A30BC-EFB6-8FBA-FC5A-B6A4C28E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E7E7213-3992-4D89-8BD6-B11BA613BB5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B8E8D-E2BB-46C1-FC64-5F643A2C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0FD6F-AABA-38CA-FA8D-7FB29F1B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443A98D-A9AA-476E-9F64-C46A15E456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3677547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336319EE-9FD8-F789-5054-C9EE41CF92DB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0551B5E9-1DA0-D0DD-87EA-FA938CA7E376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43F7EDE-D6B3-C26F-898F-B743D199C8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4AABB58-D73A-479C-A85A-FB0C7DAE6E7E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E5114D1-2A80-7313-A339-D2ABBB0ADF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EA4A7D-D175-4737-8135-7895A8CF6F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6D256E14-8234-4C24-A33C-9EF068F33F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843362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E6E4D-B94A-3414-5F60-B06FE390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CD20955-F738-44CE-ACD1-F971EB6EA5EF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4D47-B205-0BD5-1523-505A0D555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B347F-6A92-75AE-AA62-3A77ECD6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52E8DA5-5CD0-4F97-AC62-5FB3E6EFE4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4605167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90FEA723-7AC5-7B99-4EB7-094370C5F141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42DDB501-4567-6B8F-FA59-CC509FD2769C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ED23480-B549-39FD-1386-C49D9CF17C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C586F3B6-7018-4E45-A781-8624364CEF2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E1B9749-E6B7-7074-5CE9-66FD39F1FE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02E0B0-EA4D-2287-EDDF-DB74807E78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2F68311-F027-4AED-A33D-E61633AD0C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8099657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AF9C2-F0F1-61C9-691D-7E533B9ECD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2D140B5-37E2-4AD4-8762-C61F90D742A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D3988-901A-0091-D4DC-88DA4933FA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F227A-29B7-EF2A-E100-2C8CA4564E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02AEBFF-A694-40F5-B65C-4936FDE399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4181110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76C7C-F994-DECD-0ACF-870A7AE0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48CADD1-1620-45BC-B275-2BF6ED66E26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B3E56-6C77-FDD3-8E19-99E6AE90F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FFCDA-027D-C478-05C1-986D9A49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94722E7-1C7F-4F35-BE3C-90D8E3EDE2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0438446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26C5A-327B-4C95-454F-2E841710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8185A62-AF2A-4E5F-A438-59D04E5BF75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857D8-0B59-D127-880B-A7E4960D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3C282-1315-B0F9-A945-95E78447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BE9EE8A-1E86-4F20-B42B-BA0C880E73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7057170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37667906-8BDE-9ECE-4A98-7EFB77D906CC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440023DB-23AA-4B78-35CB-75D6AF49E1ED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73E46A7B-318F-8620-9AC4-06C2D89B7E09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42F3BC88-6038-A71A-DDD2-EACDC24C5658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1A49C19A-7F8E-21EC-076E-DA689ACFDEEB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4F674FEA-924E-DEF6-7593-AE4F415EC410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7FD51264-2D4B-45EE-38DE-298E77A20495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2F3D0AE6-94A9-84B2-F0E5-BE94DD7DE89F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968A5FEF-D149-AEA3-EFA2-11270B53E6A9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4584BAA2-1BF7-C22A-C931-A6348EB71E74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451A320C-7D50-CA69-6EF5-20ADA356F693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817BEA2-D14B-9F8F-9DA4-0C3295E8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F9CBAE1-F03B-475B-B05A-E3C58A92B68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B0AF46-4C1C-358A-7945-2D2FAE59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44FB6F7-4303-7096-4D62-ADDABD66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6AC18D9-6C50-4530-846E-C718B22593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2604907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F8ADA-6243-C67B-1D99-1CC74C83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D0744A3-EFD4-402F-96A1-C069FEA2AD3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73522-06B6-776C-7322-2F811D92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7A932-B4C6-D832-A41E-F73E5543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0960210-C92F-4EC6-88FB-1F49B5E20F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3529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DCB01-E4D8-2586-9B3E-A389F840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D2BB4CB-B1FC-4312-B2D7-F6C1D469A795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1E02-4ADE-AABA-AD41-D43FECAF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D0ECF-298D-286B-F435-8532A5CCD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23F3ECA-3752-4EFD-A298-2E08299217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3027979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57115-564E-201F-B788-629DF478F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3181FED-31AD-4C1A-8DC6-635580C400E6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F0581-264B-59DA-4E3F-661CFC25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FA3C5-B048-12D5-661D-D64DFD6A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402D486-A167-46A6-872A-D5EB548D1F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6136190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FBAF5-17D7-DCF9-B6BB-10F0B3C50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54D6178-0F2A-46F9-B4DC-6DC0CB1CA8F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A874B-850B-A1DE-6E2F-E31598D16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C3552-AC64-91ED-D913-49E4BB6E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D339DF2-F9F6-4117-B049-82A0280849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1666274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EF6B50-9CA0-6608-4348-0FB78B69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08E1B86-6045-4C70-8954-CFEBE94FB32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88709B-BDA8-51E7-FFE0-A4653E1D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46A93-FDCD-7DEE-9F14-12964439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3EAFD19B-3AEF-4DF8-8B3F-908DEFC59D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6478852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454396-5E8A-F110-EF8B-DB4BCD65B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BAB5B22B-5E94-4343-8458-954E4066E03B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375E7-44BB-B4FD-E1E2-0881CA64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40FDE-584B-1C3D-E5B6-50ED4608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9575346-C242-4312-A709-054131E2B6B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3685605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3B48C4-D35E-4C86-53D3-BF036CEE9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C84F2CF-0178-4DE4-8FBD-0298F0BB52C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88B89-2F1A-E81D-003E-A886113B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807F2-4C38-E84B-F438-2A386703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AF55F91A-95BE-4B56-8B80-9CCA354E89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101039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1651933"/>
            <a:ext cx="318701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059" y="567610"/>
            <a:ext cx="3731899" cy="6091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3061205"/>
            <a:ext cx="318701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DC9EA-6E97-A499-88C7-FE211A22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98D176E-3617-44EE-85D0-65E237744C4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20F80-BD00-0851-A71D-70A005BD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39FC8-1C90-C4C2-7468-D3700704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70E966C7-0FDB-42AC-BC9C-11D1DC5A993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6051042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5291772"/>
            <a:ext cx="7107921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0036" y="671971"/>
            <a:ext cx="7107922" cy="4239192"/>
          </a:xfrm>
        </p:spPr>
        <p:txBody>
          <a:bodyPr anchor="t"/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36" y="5916496"/>
            <a:ext cx="7107921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23D49-26E6-1018-C5E6-5AACA4975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0D47EB5-31C4-46F5-B1FE-E66832D8529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2F88-8605-F0A5-E1B1-D3878ABA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D658F-A2E9-B5B3-18B5-DE60EC3F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35F65EC-C255-452C-8DA1-88A32B2EE0E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2753494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3751839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11720-C791-240D-4C10-0A042E02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987B8CF-FFA6-4858-8631-D879689A8AC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1924-25F6-3A3B-796A-BDABA18F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55640-E1A0-216D-A102-066F66B2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B57362C6-7532-4D7A-AB1B-96D2CC5B054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4606735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71FE7604-68F9-8C4A-FDEA-39A9D30085E8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73C770C3-3638-BCB5-5D02-A6F6D500AF8E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  <a:endParaRPr lang="en-US" dirty="0">
              <a:solidFill>
                <a:srgbClr val="4F81BD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29555" y="4003828"/>
            <a:ext cx="5973402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27788"/>
            <a:ext cx="7107922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B3D79E3-1FBA-86F1-D5C8-43D5403769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356700B9-A3A3-430A-8E4A-A108050DBB81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92E0354-3980-7156-0441-EE73A763E1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B5C0DDA-8699-FAFC-12D2-BC82FABFEA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11CA83B-86E0-4A2F-AA6F-4C33BAFEE6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4094614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129659"/>
            <a:ext cx="7107922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BF2F5-8036-1197-2EE5-26AEBB63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0D4FA03-BE8F-4E81-9959-1052AD3DAF3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41B04-B536-B775-3109-FFDE5760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602C1-112A-BC5B-DD73-F91885BC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9D39E26-052D-4267-99D3-4F0315E79D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00296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342F3662-EAA3-107D-8F4A-05068DCAE2F2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829EA9EC-AE14-7F17-AFD7-6AE33AC7241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2CB5CEE-B212-7268-BC74-8C6C472502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6953EE6B-B652-42DC-9D0D-EC64ECC46637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653080F-F280-4D31-EE24-66CD5963BF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BBB8BC-7EA8-CF5E-F78F-5B454770C0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C2565CD7-C5FC-45DF-BDF2-85DBC125DF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0471859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>
            <a:extLst>
              <a:ext uri="{FF2B5EF4-FFF2-40B4-BE49-F238E27FC236}">
                <a16:creationId xmlns:a16="http://schemas.microsoft.com/office/drawing/2014/main" id="{3313B04F-0FAA-5719-1167-70912A56FB27}"/>
              </a:ext>
            </a:extLst>
          </p:cNvPr>
          <p:cNvSpPr txBox="1"/>
          <p:nvPr/>
        </p:nvSpPr>
        <p:spPr>
          <a:xfrm>
            <a:off x="447675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“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BFAEA915-5772-6304-6EEF-FA1BE2013C97}"/>
              </a:ext>
            </a:extLst>
          </p:cNvPr>
          <p:cNvSpPr txBox="1"/>
          <p:nvPr/>
        </p:nvSpPr>
        <p:spPr>
          <a:xfrm>
            <a:off x="7353300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48" y="671971"/>
            <a:ext cx="6692416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47C0C89-3155-0B36-CE5C-432598D06C6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56D48F83-7ECE-421E-AD3C-45DAC959157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86DFA37-FA31-2739-8E1B-24987D4F6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DFD362-1925-E51E-1FD8-C31F4666A0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1E619259-FD4C-46FF-AD90-92814DDADC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6360800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5" y="671971"/>
            <a:ext cx="7100923" cy="3331857"/>
          </a:xfrm>
        </p:spPr>
        <p:txBody>
          <a:bodyPr/>
          <a:lstStyle>
            <a:lvl1pPr algn="l">
              <a:defRPr sz="48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0034" y="4423810"/>
            <a:ext cx="7107923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1668810"/>
          </a:xfrm>
        </p:spPr>
        <p:txBody>
          <a:bodyPr anchor="t"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751E7-9D39-8BE8-DEB6-F196513F51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FBD73D94-757E-4CC6-A886-0E051E30263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D80F9-D479-8CDC-5C90-76DCFF5A44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41E56-AC19-48C2-F751-3AF1A5FC41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2FF52789-8AE5-4571-A485-9D6F471175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9774770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7CF00-8BC5-3D2A-B587-7E7D47CF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97A55555-72F9-4700-8ADC-1681FF535FB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5F71F-D568-5A51-F174-104CDE9F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3FD92-7545-96E1-4E75-45ED0243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4F6F723B-6525-4F72-860B-9B66C4AFC1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4117359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7856" y="671972"/>
            <a:ext cx="1078791" cy="57887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0037" y="671971"/>
            <a:ext cx="5837494" cy="57887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D4FCF-0B27-7535-5F3E-FCDC9B59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1234410E-790F-401D-9DB2-F78EFE466842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E4FBC-8CDB-2A80-80DF-62AE6887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C9755-D816-43CD-AF3E-A407A5F7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81DB266-7ABC-4324-A4CA-0A5D03C86E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684111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9EBB6A39-81DA-F984-0083-967CDECDF20F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0080625" cy="7569200"/>
            <a:chOff x="0" y="-8467"/>
            <a:chExt cx="12192000" cy="6866467"/>
          </a:xfrm>
        </p:grpSpPr>
        <p:cxnSp>
          <p:nvCxnSpPr>
            <p:cNvPr id="5" name="Straight Connector 31">
              <a:extLst>
                <a:ext uri="{FF2B5EF4-FFF2-40B4-BE49-F238E27FC236}">
                  <a16:creationId xmlns:a16="http://schemas.microsoft.com/office/drawing/2014/main" id="{B60F4E9E-A34F-3119-31C3-E75A63F787C0}"/>
                </a:ext>
              </a:extLst>
            </p:cNvPr>
            <p:cNvCxnSpPr/>
            <p:nvPr/>
          </p:nvCxnSpPr>
          <p:spPr>
            <a:xfrm>
              <a:off x="9371521" y="174"/>
              <a:ext cx="1219199" cy="685782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6119610B-6514-E10C-CF89-B595487F4880}"/>
                </a:ext>
              </a:extLst>
            </p:cNvPr>
            <p:cNvCxnSpPr/>
            <p:nvPr/>
          </p:nvCxnSpPr>
          <p:spPr>
            <a:xfrm flipH="1">
              <a:off x="7424641" y="3681107"/>
              <a:ext cx="4763519" cy="317689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1EC92E1C-D4E8-F3C3-CFCD-5183E1B066B6}"/>
                </a:ext>
              </a:extLst>
            </p:cNvPr>
            <p:cNvSpPr/>
            <p:nvPr/>
          </p:nvSpPr>
          <p:spPr>
            <a:xfrm>
              <a:off x="9181440" y="-8467"/>
              <a:ext cx="30067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69E0FA61-5CC6-9CC0-F2F6-099CBC023D74}"/>
                </a:ext>
              </a:extLst>
            </p:cNvPr>
            <p:cNvSpPr/>
            <p:nvPr/>
          </p:nvSpPr>
          <p:spPr>
            <a:xfrm>
              <a:off x="9603840" y="-8467"/>
              <a:ext cx="2588160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>
              <a:extLst>
                <a:ext uri="{FF2B5EF4-FFF2-40B4-BE49-F238E27FC236}">
                  <a16:creationId xmlns:a16="http://schemas.microsoft.com/office/drawing/2014/main" id="{19CADE4B-9094-4CD4-90B3-DD8597548794}"/>
                </a:ext>
              </a:extLst>
            </p:cNvPr>
            <p:cNvSpPr/>
            <p:nvPr/>
          </p:nvSpPr>
          <p:spPr>
            <a:xfrm>
              <a:off x="8931840" y="3047456"/>
              <a:ext cx="3260160" cy="381054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B41E7226-BD72-D9A4-C183-DDF2D7129E01}"/>
                </a:ext>
              </a:extLst>
            </p:cNvPr>
            <p:cNvSpPr/>
            <p:nvPr/>
          </p:nvSpPr>
          <p:spPr>
            <a:xfrm>
              <a:off x="9335040" y="-8467"/>
              <a:ext cx="28531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276DBE4F-4869-D96A-E24C-7A14766AB187}"/>
                </a:ext>
              </a:extLst>
            </p:cNvPr>
            <p:cNvSpPr/>
            <p:nvPr/>
          </p:nvSpPr>
          <p:spPr>
            <a:xfrm>
              <a:off x="10897920" y="-8467"/>
              <a:ext cx="1290240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92FA1153-4954-FE62-6B5E-1F4BA4E35E37}"/>
                </a:ext>
              </a:extLst>
            </p:cNvPr>
            <p:cNvSpPr/>
            <p:nvPr/>
          </p:nvSpPr>
          <p:spPr>
            <a:xfrm>
              <a:off x="10938241" y="-8467"/>
              <a:ext cx="1249919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>
              <a:extLst>
                <a:ext uri="{FF2B5EF4-FFF2-40B4-BE49-F238E27FC236}">
                  <a16:creationId xmlns:a16="http://schemas.microsoft.com/office/drawing/2014/main" id="{967D0B4F-235A-78E8-DBF4-68FF8657B6B1}"/>
                </a:ext>
              </a:extLst>
            </p:cNvPr>
            <p:cNvSpPr/>
            <p:nvPr/>
          </p:nvSpPr>
          <p:spPr>
            <a:xfrm>
              <a:off x="10371840" y="3590380"/>
              <a:ext cx="1816320" cy="32676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>
              <a:extLst>
                <a:ext uri="{FF2B5EF4-FFF2-40B4-BE49-F238E27FC236}">
                  <a16:creationId xmlns:a16="http://schemas.microsoft.com/office/drawing/2014/main" id="{2366EBEA-4A9F-5912-E9AD-6E6995432566}"/>
                </a:ext>
              </a:extLst>
            </p:cNvPr>
            <p:cNvSpPr/>
            <p:nvPr/>
          </p:nvSpPr>
          <p:spPr>
            <a:xfrm rot="10800000">
              <a:off x="0" y="174"/>
              <a:ext cx="842881" cy="5665411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077" y="2650553"/>
            <a:ext cx="6421881" cy="1814743"/>
          </a:xfrm>
        </p:spPr>
        <p:txBody>
          <a:bodyPr>
            <a:noAutofit/>
          </a:bodyPr>
          <a:lstStyle>
            <a:lvl1pPr algn="r">
              <a:defRPr sz="529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077" y="4465295"/>
            <a:ext cx="6421881" cy="1209128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7FB337E-1E36-08C8-AEF8-14BAF34A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043488B0-81D5-42FF-8167-5F36F7F60C1D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986D35C-DCA5-7ECC-FF2E-E16DD9CA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95A958B-A67A-5635-02F0-7BC0C23C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0935224-7F3C-4D19-B159-1C4E5DE8C3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464045"/>
      </p:ext>
    </p:extLst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D7EC7-0EE7-6D36-487A-4A8A3735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4E68C8AD-68A0-47BC-A219-B99A9DCED094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6DAC6-CFE3-212A-9F56-2589C8FA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EFBC-ACFF-CCED-D130-6E7B22A3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F7998AC3-C66F-4C3C-A0AB-AF6B630042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7779850"/>
      </p:ext>
    </p:extLst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2977208"/>
            <a:ext cx="7107922" cy="2013467"/>
          </a:xfrm>
        </p:spPr>
        <p:txBody>
          <a:bodyPr/>
          <a:lstStyle>
            <a:lvl1pPr algn="l">
              <a:defRPr sz="440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036" y="4990673"/>
            <a:ext cx="7107922" cy="948432"/>
          </a:xfrm>
        </p:spPr>
        <p:txBody>
          <a:bodyPr anchor="ctr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A0989-35BB-535C-1D69-B317EDD4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72F1B007-8EB6-475E-80E3-BE7593FCB15A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3F5B2-6559-E66F-D360-B10665182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6D28B-A48C-38A3-BEFF-258570D3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E276CFBD-22CE-4EFF-95E4-54AC6DE676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5575697"/>
      </p:ext>
    </p:extLst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036" y="2381649"/>
            <a:ext cx="3459456" cy="4277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8503" y="2381651"/>
            <a:ext cx="3459456" cy="42778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8333C-A82E-196B-7D0E-B5A1F161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A9BA1608-A8D9-4943-A0C4-6D2BA2EBEC4C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BD449-BA53-86BC-7297-67098812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FCE5C-04C3-0660-8EC4-971403C9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83E4D44F-633B-4EC3-9844-2F03B2F1CD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5218489"/>
      </p:ext>
    </p:extLst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22" y="2382084"/>
            <a:ext cx="3460769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722" y="3017307"/>
            <a:ext cx="3460769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07192" y="2382084"/>
            <a:ext cx="346076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07193" y="3017307"/>
            <a:ext cx="3460764" cy="36421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7D17AF-1504-A5E6-789A-A9A60030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DCA6D7DB-EFEE-4902-B0B5-2146EC924D59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822E7-3708-DF8F-BA1B-E4CF856F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DCABC-ABDC-B416-035C-64175124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94E89075-4D47-499C-87F8-6A1D5638A3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9715993"/>
      </p:ext>
    </p:extLst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36" y="671971"/>
            <a:ext cx="7107922" cy="1455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1D848-2271-DA3E-6CA0-58B6A162F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fld id="{E65D7DB8-7707-4CCE-8246-4BD04425A943}" type="datetime1">
              <a:rPr lang="en-US" altLang="zh-CN"/>
              <a:pPr>
                <a:defRPr/>
              </a:pPr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5CC70-F3E6-BAAD-E81A-2545C313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Droid Sans Fallback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04369-6330-F701-1169-A02A6EE0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 eaLnBrk="0" hangingPunct="0">
              <a:defRPr/>
            </a:lvl1pPr>
          </a:lstStyle>
          <a:p>
            <a:fld id="{0C9B686C-B0BE-4665-AFF9-B8CA493346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884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9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5.xml"/><Relationship Id="rId17" Type="http://schemas.openxmlformats.org/officeDocument/2006/relationships/theme" Target="../theme/theme14.xml"/><Relationship Id="rId2" Type="http://schemas.openxmlformats.org/officeDocument/2006/relationships/slideLayout" Target="../slideLayouts/slideLayout195.xml"/><Relationship Id="rId16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5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1.xml"/><Relationship Id="rId17" Type="http://schemas.openxmlformats.org/officeDocument/2006/relationships/theme" Target="../theme/theme15.xml"/><Relationship Id="rId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5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4" Type="http://schemas.openxmlformats.org/officeDocument/2006/relationships/slideLayout" Target="../slideLayouts/slideLayout22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theme" Target="../theme/theme16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254.xml"/><Relationship Id="rId3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53.xml"/><Relationship Id="rId17" Type="http://schemas.openxmlformats.org/officeDocument/2006/relationships/theme" Target="../theme/theme17.xml"/><Relationship Id="rId2" Type="http://schemas.openxmlformats.org/officeDocument/2006/relationships/slideLayout" Target="../slideLayouts/slideLayout243.xml"/><Relationship Id="rId16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7.xml"/><Relationship Id="rId11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46.xml"/><Relationship Id="rId15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5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5.xml"/><Relationship Id="rId13" Type="http://schemas.openxmlformats.org/officeDocument/2006/relationships/slideLayout" Target="../slideLayouts/slideLayout270.xml"/><Relationship Id="rId3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64.xml"/><Relationship Id="rId12" Type="http://schemas.openxmlformats.org/officeDocument/2006/relationships/slideLayout" Target="../slideLayouts/slideLayout269.xml"/><Relationship Id="rId17" Type="http://schemas.openxmlformats.org/officeDocument/2006/relationships/theme" Target="../theme/theme18.xml"/><Relationship Id="rId2" Type="http://schemas.openxmlformats.org/officeDocument/2006/relationships/slideLayout" Target="../slideLayouts/slideLayout259.xml"/><Relationship Id="rId16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63.xml"/><Relationship Id="rId11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62.xml"/><Relationship Id="rId15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67.xml"/><Relationship Id="rId4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6.xml"/><Relationship Id="rId14" Type="http://schemas.openxmlformats.org/officeDocument/2006/relationships/slideLayout" Target="../slideLayouts/slideLayout27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1.xml"/><Relationship Id="rId13" Type="http://schemas.openxmlformats.org/officeDocument/2006/relationships/slideLayout" Target="../slideLayouts/slideLayout286.xml"/><Relationship Id="rId3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80.xml"/><Relationship Id="rId12" Type="http://schemas.openxmlformats.org/officeDocument/2006/relationships/slideLayout" Target="../slideLayouts/slideLayout285.xml"/><Relationship Id="rId17" Type="http://schemas.openxmlformats.org/officeDocument/2006/relationships/theme" Target="../theme/theme19.xml"/><Relationship Id="rId2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4.xml"/><Relationship Id="rId5" Type="http://schemas.openxmlformats.org/officeDocument/2006/relationships/slideLayout" Target="../slideLayouts/slideLayout278.xml"/><Relationship Id="rId15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83.xml"/><Relationship Id="rId4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82.xml"/><Relationship Id="rId14" Type="http://schemas.openxmlformats.org/officeDocument/2006/relationships/slideLayout" Target="../slideLayouts/slideLayout28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7.xml"/><Relationship Id="rId13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301.xml"/><Relationship Id="rId17" Type="http://schemas.openxmlformats.org/officeDocument/2006/relationships/theme" Target="../theme/theme20.xml"/><Relationship Id="rId2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294.xml"/><Relationship Id="rId15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30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3.xml"/><Relationship Id="rId13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12.xml"/><Relationship Id="rId12" Type="http://schemas.openxmlformats.org/officeDocument/2006/relationships/slideLayout" Target="../slideLayouts/slideLayout317.xml"/><Relationship Id="rId17" Type="http://schemas.openxmlformats.org/officeDocument/2006/relationships/theme" Target="../theme/theme21.xml"/><Relationship Id="rId2" Type="http://schemas.openxmlformats.org/officeDocument/2006/relationships/slideLayout" Target="../slideLayouts/slideLayout307.xml"/><Relationship Id="rId16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06.xml"/><Relationship Id="rId6" Type="http://schemas.openxmlformats.org/officeDocument/2006/relationships/slideLayout" Target="../slideLayouts/slideLayout311.xml"/><Relationship Id="rId11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310.xml"/><Relationship Id="rId15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309.xml"/><Relationship Id="rId9" Type="http://schemas.openxmlformats.org/officeDocument/2006/relationships/slideLayout" Target="../slideLayouts/slideLayout314.xml"/><Relationship Id="rId14" Type="http://schemas.openxmlformats.org/officeDocument/2006/relationships/slideLayout" Target="../slideLayouts/slideLayout31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34.xml"/><Relationship Id="rId3" Type="http://schemas.openxmlformats.org/officeDocument/2006/relationships/slideLayout" Target="../slideLayouts/slideLayout324.xml"/><Relationship Id="rId7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33.xml"/><Relationship Id="rId17" Type="http://schemas.openxmlformats.org/officeDocument/2006/relationships/theme" Target="../theme/theme22.xml"/><Relationship Id="rId2" Type="http://schemas.openxmlformats.org/officeDocument/2006/relationships/slideLayout" Target="../slideLayouts/slideLayout323.xml"/><Relationship Id="rId16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32.xml"/><Relationship Id="rId5" Type="http://schemas.openxmlformats.org/officeDocument/2006/relationships/slideLayout" Target="../slideLayouts/slideLayout326.xml"/><Relationship Id="rId15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325.xml"/><Relationship Id="rId9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3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5.xml"/><Relationship Id="rId13" Type="http://schemas.openxmlformats.org/officeDocument/2006/relationships/slideLayout" Target="../slideLayouts/slideLayout350.xml"/><Relationship Id="rId3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9.xml"/><Relationship Id="rId17" Type="http://schemas.openxmlformats.org/officeDocument/2006/relationships/theme" Target="../theme/theme23.xml"/><Relationship Id="rId2" Type="http://schemas.openxmlformats.org/officeDocument/2006/relationships/slideLayout" Target="../slideLayouts/slideLayout339.xml"/><Relationship Id="rId16" Type="http://schemas.openxmlformats.org/officeDocument/2006/relationships/slideLayout" Target="../slideLayouts/slideLayout353.xml"/><Relationship Id="rId1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2.xml"/><Relationship Id="rId15" Type="http://schemas.openxmlformats.org/officeDocument/2006/relationships/slideLayout" Target="../slideLayouts/slideLayout352.xml"/><Relationship Id="rId10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1.xml"/><Relationship Id="rId9" Type="http://schemas.openxmlformats.org/officeDocument/2006/relationships/slideLayout" Target="../slideLayouts/slideLayout346.xml"/><Relationship Id="rId14" Type="http://schemas.openxmlformats.org/officeDocument/2006/relationships/slideLayout" Target="../slideLayouts/slideLayout3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1.xml"/><Relationship Id="rId13" Type="http://schemas.openxmlformats.org/officeDocument/2006/relationships/slideLayout" Target="../slideLayouts/slideLayout366.xml"/><Relationship Id="rId3" Type="http://schemas.openxmlformats.org/officeDocument/2006/relationships/slideLayout" Target="../slideLayouts/slideLayout356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theme" Target="../theme/theme24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7.xml"/><Relationship Id="rId13" Type="http://schemas.openxmlformats.org/officeDocument/2006/relationships/slideLayout" Target="../slideLayouts/slideLayout382.xml"/><Relationship Id="rId3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theme" Target="../theme/theme25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3.xml"/><Relationship Id="rId13" Type="http://schemas.openxmlformats.org/officeDocument/2006/relationships/slideLayout" Target="../slideLayouts/slideLayout398.xml"/><Relationship Id="rId3" Type="http://schemas.openxmlformats.org/officeDocument/2006/relationships/slideLayout" Target="../slideLayouts/slideLayout388.xml"/><Relationship Id="rId7" Type="http://schemas.openxmlformats.org/officeDocument/2006/relationships/slideLayout" Target="../slideLayouts/slideLayout392.xml"/><Relationship Id="rId12" Type="http://schemas.openxmlformats.org/officeDocument/2006/relationships/slideLayout" Target="../slideLayouts/slideLayout397.xml"/><Relationship Id="rId17" Type="http://schemas.openxmlformats.org/officeDocument/2006/relationships/theme" Target="../theme/theme26.xml"/><Relationship Id="rId2" Type="http://schemas.openxmlformats.org/officeDocument/2006/relationships/slideLayout" Target="../slideLayouts/slideLayout387.xml"/><Relationship Id="rId16" Type="http://schemas.openxmlformats.org/officeDocument/2006/relationships/slideLayout" Target="../slideLayouts/slideLayout401.xml"/><Relationship Id="rId1" Type="http://schemas.openxmlformats.org/officeDocument/2006/relationships/slideLayout" Target="../slideLayouts/slideLayout386.xml"/><Relationship Id="rId6" Type="http://schemas.openxmlformats.org/officeDocument/2006/relationships/slideLayout" Target="../slideLayouts/slideLayout391.xml"/><Relationship Id="rId11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90.xml"/><Relationship Id="rId15" Type="http://schemas.openxmlformats.org/officeDocument/2006/relationships/slideLayout" Target="../slideLayouts/slideLayout400.xml"/><Relationship Id="rId10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89.xml"/><Relationship Id="rId9" Type="http://schemas.openxmlformats.org/officeDocument/2006/relationships/slideLayout" Target="../slideLayouts/slideLayout394.xml"/><Relationship Id="rId14" Type="http://schemas.openxmlformats.org/officeDocument/2006/relationships/slideLayout" Target="../slideLayouts/slideLayout399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slideLayout" Target="../slideLayouts/slideLayout413.xml"/><Relationship Id="rId17" Type="http://schemas.openxmlformats.org/officeDocument/2006/relationships/theme" Target="../theme/theme27.xml"/><Relationship Id="rId2" Type="http://schemas.openxmlformats.org/officeDocument/2006/relationships/slideLayout" Target="../slideLayouts/slideLayout403.xml"/><Relationship Id="rId16" Type="http://schemas.openxmlformats.org/officeDocument/2006/relationships/slideLayout" Target="../slideLayouts/slideLayout417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5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Relationship Id="rId14" Type="http://schemas.openxmlformats.org/officeDocument/2006/relationships/slideLayout" Target="../slideLayouts/slideLayout41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5.xml"/><Relationship Id="rId13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20.xml"/><Relationship Id="rId7" Type="http://schemas.openxmlformats.org/officeDocument/2006/relationships/slideLayout" Target="../slideLayouts/slideLayout424.xml"/><Relationship Id="rId12" Type="http://schemas.openxmlformats.org/officeDocument/2006/relationships/slideLayout" Target="../slideLayouts/slideLayout429.xml"/><Relationship Id="rId17" Type="http://schemas.openxmlformats.org/officeDocument/2006/relationships/theme" Target="../theme/theme28.xml"/><Relationship Id="rId2" Type="http://schemas.openxmlformats.org/officeDocument/2006/relationships/slideLayout" Target="../slideLayouts/slideLayout419.xml"/><Relationship Id="rId16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18.xml"/><Relationship Id="rId6" Type="http://schemas.openxmlformats.org/officeDocument/2006/relationships/slideLayout" Target="../slideLayouts/slideLayout423.xml"/><Relationship Id="rId11" Type="http://schemas.openxmlformats.org/officeDocument/2006/relationships/slideLayout" Target="../slideLayouts/slideLayout428.xml"/><Relationship Id="rId5" Type="http://schemas.openxmlformats.org/officeDocument/2006/relationships/slideLayout" Target="../slideLayouts/slideLayout422.xml"/><Relationship Id="rId15" Type="http://schemas.openxmlformats.org/officeDocument/2006/relationships/slideLayout" Target="../slideLayouts/slideLayout432.xml"/><Relationship Id="rId10" Type="http://schemas.openxmlformats.org/officeDocument/2006/relationships/slideLayout" Target="../slideLayouts/slideLayout427.xml"/><Relationship Id="rId4" Type="http://schemas.openxmlformats.org/officeDocument/2006/relationships/slideLayout" Target="../slideLayouts/slideLayout421.xml"/><Relationship Id="rId9" Type="http://schemas.openxmlformats.org/officeDocument/2006/relationships/slideLayout" Target="../slideLayouts/slideLayout426.xml"/><Relationship Id="rId14" Type="http://schemas.openxmlformats.org/officeDocument/2006/relationships/slideLayout" Target="../slideLayouts/slideLayout431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36.xml"/><Relationship Id="rId7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45.xml"/><Relationship Id="rId17" Type="http://schemas.openxmlformats.org/officeDocument/2006/relationships/theme" Target="../theme/theme29.xml"/><Relationship Id="rId2" Type="http://schemas.openxmlformats.org/officeDocument/2006/relationships/slideLayout" Target="../slideLayouts/slideLayout435.xml"/><Relationship Id="rId16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44.xml"/><Relationship Id="rId5" Type="http://schemas.openxmlformats.org/officeDocument/2006/relationships/slideLayout" Target="../slideLayouts/slideLayout438.xml"/><Relationship Id="rId15" Type="http://schemas.openxmlformats.org/officeDocument/2006/relationships/slideLayout" Target="../slideLayouts/slideLayout448.xml"/><Relationship Id="rId10" Type="http://schemas.openxmlformats.org/officeDocument/2006/relationships/slideLayout" Target="../slideLayouts/slideLayout443.xml"/><Relationship Id="rId4" Type="http://schemas.openxmlformats.org/officeDocument/2006/relationships/slideLayout" Target="../slideLayouts/slideLayout437.xml"/><Relationship Id="rId9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7.xml"/><Relationship Id="rId13" Type="http://schemas.openxmlformats.org/officeDocument/2006/relationships/slideLayout" Target="../slideLayouts/slideLayout462.xml"/><Relationship Id="rId3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6.xml"/><Relationship Id="rId12" Type="http://schemas.openxmlformats.org/officeDocument/2006/relationships/slideLayout" Target="../slideLayouts/slideLayout461.xml"/><Relationship Id="rId17" Type="http://schemas.openxmlformats.org/officeDocument/2006/relationships/theme" Target="../theme/theme30.xml"/><Relationship Id="rId2" Type="http://schemas.openxmlformats.org/officeDocument/2006/relationships/slideLayout" Target="../slideLayouts/slideLayout451.xml"/><Relationship Id="rId16" Type="http://schemas.openxmlformats.org/officeDocument/2006/relationships/slideLayout" Target="../slideLayouts/slideLayout465.xml"/><Relationship Id="rId1" Type="http://schemas.openxmlformats.org/officeDocument/2006/relationships/slideLayout" Target="../slideLayouts/slideLayout450.xml"/><Relationship Id="rId6" Type="http://schemas.openxmlformats.org/officeDocument/2006/relationships/slideLayout" Target="../slideLayouts/slideLayout455.xml"/><Relationship Id="rId11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54.xml"/><Relationship Id="rId15" Type="http://schemas.openxmlformats.org/officeDocument/2006/relationships/slideLayout" Target="../slideLayouts/slideLayout464.xml"/><Relationship Id="rId10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53.xml"/><Relationship Id="rId9" Type="http://schemas.openxmlformats.org/officeDocument/2006/relationships/slideLayout" Target="../slideLayouts/slideLayout458.xml"/><Relationship Id="rId14" Type="http://schemas.openxmlformats.org/officeDocument/2006/relationships/slideLayout" Target="../slideLayouts/slideLayout463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3.xml"/><Relationship Id="rId13" Type="http://schemas.openxmlformats.org/officeDocument/2006/relationships/slideLayout" Target="../slideLayouts/slideLayout478.xml"/><Relationship Id="rId3" Type="http://schemas.openxmlformats.org/officeDocument/2006/relationships/slideLayout" Target="../slideLayouts/slideLayout468.xml"/><Relationship Id="rId7" Type="http://schemas.openxmlformats.org/officeDocument/2006/relationships/slideLayout" Target="../slideLayouts/slideLayout472.xml"/><Relationship Id="rId12" Type="http://schemas.openxmlformats.org/officeDocument/2006/relationships/slideLayout" Target="../slideLayouts/slideLayout477.xml"/><Relationship Id="rId17" Type="http://schemas.openxmlformats.org/officeDocument/2006/relationships/theme" Target="../theme/theme31.xml"/><Relationship Id="rId2" Type="http://schemas.openxmlformats.org/officeDocument/2006/relationships/slideLayout" Target="../slideLayouts/slideLayout467.xml"/><Relationship Id="rId16" Type="http://schemas.openxmlformats.org/officeDocument/2006/relationships/slideLayout" Target="../slideLayouts/slideLayout481.xml"/><Relationship Id="rId1" Type="http://schemas.openxmlformats.org/officeDocument/2006/relationships/slideLayout" Target="../slideLayouts/slideLayout466.xml"/><Relationship Id="rId6" Type="http://schemas.openxmlformats.org/officeDocument/2006/relationships/slideLayout" Target="../slideLayouts/slideLayout471.xml"/><Relationship Id="rId11" Type="http://schemas.openxmlformats.org/officeDocument/2006/relationships/slideLayout" Target="../slideLayouts/slideLayout476.xml"/><Relationship Id="rId5" Type="http://schemas.openxmlformats.org/officeDocument/2006/relationships/slideLayout" Target="../slideLayouts/slideLayout470.xml"/><Relationship Id="rId15" Type="http://schemas.openxmlformats.org/officeDocument/2006/relationships/slideLayout" Target="../slideLayouts/slideLayout480.xml"/><Relationship Id="rId10" Type="http://schemas.openxmlformats.org/officeDocument/2006/relationships/slideLayout" Target="../slideLayouts/slideLayout475.xml"/><Relationship Id="rId4" Type="http://schemas.openxmlformats.org/officeDocument/2006/relationships/slideLayout" Target="../slideLayouts/slideLayout469.xml"/><Relationship Id="rId9" Type="http://schemas.openxmlformats.org/officeDocument/2006/relationships/slideLayout" Target="../slideLayouts/slideLayout474.xml"/><Relationship Id="rId14" Type="http://schemas.openxmlformats.org/officeDocument/2006/relationships/slideLayout" Target="../slideLayouts/slideLayout47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4.xml"/><Relationship Id="rId3" Type="http://schemas.openxmlformats.org/officeDocument/2006/relationships/slideLayout" Target="../slideLayouts/slideLayout484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17" Type="http://schemas.openxmlformats.org/officeDocument/2006/relationships/theme" Target="../theme/theme32.xml"/><Relationship Id="rId2" Type="http://schemas.openxmlformats.org/officeDocument/2006/relationships/slideLayout" Target="../slideLayouts/slideLayout483.xml"/><Relationship Id="rId16" Type="http://schemas.openxmlformats.org/officeDocument/2006/relationships/slideLayout" Target="../slideLayouts/slideLayout497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5" Type="http://schemas.openxmlformats.org/officeDocument/2006/relationships/slideLayout" Target="../slideLayouts/slideLayout486.xml"/><Relationship Id="rId15" Type="http://schemas.openxmlformats.org/officeDocument/2006/relationships/slideLayout" Target="../slideLayouts/slideLayout496.xml"/><Relationship Id="rId10" Type="http://schemas.openxmlformats.org/officeDocument/2006/relationships/slideLayout" Target="../slideLayouts/slideLayout491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5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5.xml"/><Relationship Id="rId13" Type="http://schemas.openxmlformats.org/officeDocument/2006/relationships/slideLayout" Target="../slideLayouts/slideLayout510.xml"/><Relationship Id="rId3" Type="http://schemas.openxmlformats.org/officeDocument/2006/relationships/slideLayout" Target="../slideLayouts/slideLayout500.xml"/><Relationship Id="rId7" Type="http://schemas.openxmlformats.org/officeDocument/2006/relationships/slideLayout" Target="../slideLayouts/slideLayout504.xml"/><Relationship Id="rId12" Type="http://schemas.openxmlformats.org/officeDocument/2006/relationships/slideLayout" Target="../slideLayouts/slideLayout509.xml"/><Relationship Id="rId17" Type="http://schemas.openxmlformats.org/officeDocument/2006/relationships/theme" Target="../theme/theme33.xml"/><Relationship Id="rId2" Type="http://schemas.openxmlformats.org/officeDocument/2006/relationships/slideLayout" Target="../slideLayouts/slideLayout499.xml"/><Relationship Id="rId16" Type="http://schemas.openxmlformats.org/officeDocument/2006/relationships/slideLayout" Target="../slideLayouts/slideLayout513.xml"/><Relationship Id="rId1" Type="http://schemas.openxmlformats.org/officeDocument/2006/relationships/slideLayout" Target="../slideLayouts/slideLayout498.xml"/><Relationship Id="rId6" Type="http://schemas.openxmlformats.org/officeDocument/2006/relationships/slideLayout" Target="../slideLayouts/slideLayout503.xml"/><Relationship Id="rId11" Type="http://schemas.openxmlformats.org/officeDocument/2006/relationships/slideLayout" Target="../slideLayouts/slideLayout508.xml"/><Relationship Id="rId5" Type="http://schemas.openxmlformats.org/officeDocument/2006/relationships/slideLayout" Target="../slideLayouts/slideLayout502.xml"/><Relationship Id="rId15" Type="http://schemas.openxmlformats.org/officeDocument/2006/relationships/slideLayout" Target="../slideLayouts/slideLayout512.xml"/><Relationship Id="rId10" Type="http://schemas.openxmlformats.org/officeDocument/2006/relationships/slideLayout" Target="../slideLayouts/slideLayout507.xml"/><Relationship Id="rId4" Type="http://schemas.openxmlformats.org/officeDocument/2006/relationships/slideLayout" Target="../slideLayouts/slideLayout501.xml"/><Relationship Id="rId9" Type="http://schemas.openxmlformats.org/officeDocument/2006/relationships/slideLayout" Target="../slideLayouts/slideLayout506.xml"/><Relationship Id="rId14" Type="http://schemas.openxmlformats.org/officeDocument/2006/relationships/slideLayout" Target="../slideLayouts/slideLayout511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1.xml"/><Relationship Id="rId13" Type="http://schemas.openxmlformats.org/officeDocument/2006/relationships/slideLayout" Target="../slideLayouts/slideLayout526.xml"/><Relationship Id="rId3" Type="http://schemas.openxmlformats.org/officeDocument/2006/relationships/slideLayout" Target="../slideLayouts/slideLayout516.xml"/><Relationship Id="rId7" Type="http://schemas.openxmlformats.org/officeDocument/2006/relationships/slideLayout" Target="../slideLayouts/slideLayout520.xml"/><Relationship Id="rId12" Type="http://schemas.openxmlformats.org/officeDocument/2006/relationships/slideLayout" Target="../slideLayouts/slideLayout525.xml"/><Relationship Id="rId17" Type="http://schemas.openxmlformats.org/officeDocument/2006/relationships/theme" Target="../theme/theme34.xml"/><Relationship Id="rId2" Type="http://schemas.openxmlformats.org/officeDocument/2006/relationships/slideLayout" Target="../slideLayouts/slideLayout515.xml"/><Relationship Id="rId16" Type="http://schemas.openxmlformats.org/officeDocument/2006/relationships/slideLayout" Target="../slideLayouts/slideLayout529.xml"/><Relationship Id="rId1" Type="http://schemas.openxmlformats.org/officeDocument/2006/relationships/slideLayout" Target="../slideLayouts/slideLayout514.xml"/><Relationship Id="rId6" Type="http://schemas.openxmlformats.org/officeDocument/2006/relationships/slideLayout" Target="../slideLayouts/slideLayout519.xml"/><Relationship Id="rId11" Type="http://schemas.openxmlformats.org/officeDocument/2006/relationships/slideLayout" Target="../slideLayouts/slideLayout524.xml"/><Relationship Id="rId5" Type="http://schemas.openxmlformats.org/officeDocument/2006/relationships/slideLayout" Target="../slideLayouts/slideLayout518.xml"/><Relationship Id="rId15" Type="http://schemas.openxmlformats.org/officeDocument/2006/relationships/slideLayout" Target="../slideLayouts/slideLayout528.xml"/><Relationship Id="rId10" Type="http://schemas.openxmlformats.org/officeDocument/2006/relationships/slideLayout" Target="../slideLayouts/slideLayout523.xml"/><Relationship Id="rId4" Type="http://schemas.openxmlformats.org/officeDocument/2006/relationships/slideLayout" Target="../slideLayouts/slideLayout517.xml"/><Relationship Id="rId9" Type="http://schemas.openxmlformats.org/officeDocument/2006/relationships/slideLayout" Target="../slideLayouts/slideLayout522.xml"/><Relationship Id="rId14" Type="http://schemas.openxmlformats.org/officeDocument/2006/relationships/slideLayout" Target="../slideLayouts/slideLayout527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7.xml"/><Relationship Id="rId13" Type="http://schemas.openxmlformats.org/officeDocument/2006/relationships/slideLayout" Target="../slideLayouts/slideLayout542.xml"/><Relationship Id="rId3" Type="http://schemas.openxmlformats.org/officeDocument/2006/relationships/slideLayout" Target="../slideLayouts/slideLayout532.xml"/><Relationship Id="rId7" Type="http://schemas.openxmlformats.org/officeDocument/2006/relationships/slideLayout" Target="../slideLayouts/slideLayout536.xml"/><Relationship Id="rId12" Type="http://schemas.openxmlformats.org/officeDocument/2006/relationships/slideLayout" Target="../slideLayouts/slideLayout541.xml"/><Relationship Id="rId17" Type="http://schemas.openxmlformats.org/officeDocument/2006/relationships/theme" Target="../theme/theme35.xml"/><Relationship Id="rId2" Type="http://schemas.openxmlformats.org/officeDocument/2006/relationships/slideLayout" Target="../slideLayouts/slideLayout531.xml"/><Relationship Id="rId16" Type="http://schemas.openxmlformats.org/officeDocument/2006/relationships/slideLayout" Target="../slideLayouts/slideLayout545.xml"/><Relationship Id="rId1" Type="http://schemas.openxmlformats.org/officeDocument/2006/relationships/slideLayout" Target="../slideLayouts/slideLayout530.xml"/><Relationship Id="rId6" Type="http://schemas.openxmlformats.org/officeDocument/2006/relationships/slideLayout" Target="../slideLayouts/slideLayout535.xml"/><Relationship Id="rId11" Type="http://schemas.openxmlformats.org/officeDocument/2006/relationships/slideLayout" Target="../slideLayouts/slideLayout540.xml"/><Relationship Id="rId5" Type="http://schemas.openxmlformats.org/officeDocument/2006/relationships/slideLayout" Target="../slideLayouts/slideLayout534.xml"/><Relationship Id="rId15" Type="http://schemas.openxmlformats.org/officeDocument/2006/relationships/slideLayout" Target="../slideLayouts/slideLayout544.xml"/><Relationship Id="rId10" Type="http://schemas.openxmlformats.org/officeDocument/2006/relationships/slideLayout" Target="../slideLayouts/slideLayout539.xml"/><Relationship Id="rId4" Type="http://schemas.openxmlformats.org/officeDocument/2006/relationships/slideLayout" Target="../slideLayouts/slideLayout533.xml"/><Relationship Id="rId9" Type="http://schemas.openxmlformats.org/officeDocument/2006/relationships/slideLayout" Target="../slideLayouts/slideLayout538.xml"/><Relationship Id="rId14" Type="http://schemas.openxmlformats.org/officeDocument/2006/relationships/slideLayout" Target="../slideLayouts/slideLayout543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3.xml"/><Relationship Id="rId13" Type="http://schemas.openxmlformats.org/officeDocument/2006/relationships/slideLayout" Target="../slideLayouts/slideLayout558.xml"/><Relationship Id="rId3" Type="http://schemas.openxmlformats.org/officeDocument/2006/relationships/slideLayout" Target="../slideLayouts/slideLayout548.xml"/><Relationship Id="rId7" Type="http://schemas.openxmlformats.org/officeDocument/2006/relationships/slideLayout" Target="../slideLayouts/slideLayout552.xml"/><Relationship Id="rId12" Type="http://schemas.openxmlformats.org/officeDocument/2006/relationships/slideLayout" Target="../slideLayouts/slideLayout557.xml"/><Relationship Id="rId17" Type="http://schemas.openxmlformats.org/officeDocument/2006/relationships/theme" Target="../theme/theme36.xml"/><Relationship Id="rId2" Type="http://schemas.openxmlformats.org/officeDocument/2006/relationships/slideLayout" Target="../slideLayouts/slideLayout547.xml"/><Relationship Id="rId16" Type="http://schemas.openxmlformats.org/officeDocument/2006/relationships/slideLayout" Target="../slideLayouts/slideLayout561.xml"/><Relationship Id="rId1" Type="http://schemas.openxmlformats.org/officeDocument/2006/relationships/slideLayout" Target="../slideLayouts/slideLayout546.xml"/><Relationship Id="rId6" Type="http://schemas.openxmlformats.org/officeDocument/2006/relationships/slideLayout" Target="../slideLayouts/slideLayout551.xml"/><Relationship Id="rId11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50.xml"/><Relationship Id="rId15" Type="http://schemas.openxmlformats.org/officeDocument/2006/relationships/slideLayout" Target="../slideLayouts/slideLayout560.xml"/><Relationship Id="rId10" Type="http://schemas.openxmlformats.org/officeDocument/2006/relationships/slideLayout" Target="../slideLayouts/slideLayout555.xml"/><Relationship Id="rId4" Type="http://schemas.openxmlformats.org/officeDocument/2006/relationships/slideLayout" Target="../slideLayouts/slideLayout549.xml"/><Relationship Id="rId9" Type="http://schemas.openxmlformats.org/officeDocument/2006/relationships/slideLayout" Target="../slideLayouts/slideLayout554.xml"/><Relationship Id="rId14" Type="http://schemas.openxmlformats.org/officeDocument/2006/relationships/slideLayout" Target="../slideLayouts/slideLayout559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9.xml"/><Relationship Id="rId13" Type="http://schemas.openxmlformats.org/officeDocument/2006/relationships/slideLayout" Target="../slideLayouts/slideLayout574.xml"/><Relationship Id="rId3" Type="http://schemas.openxmlformats.org/officeDocument/2006/relationships/slideLayout" Target="../slideLayouts/slideLayout564.xml"/><Relationship Id="rId7" Type="http://schemas.openxmlformats.org/officeDocument/2006/relationships/slideLayout" Target="../slideLayouts/slideLayout568.xml"/><Relationship Id="rId12" Type="http://schemas.openxmlformats.org/officeDocument/2006/relationships/slideLayout" Target="../slideLayouts/slideLayout573.xml"/><Relationship Id="rId17" Type="http://schemas.openxmlformats.org/officeDocument/2006/relationships/theme" Target="../theme/theme37.xml"/><Relationship Id="rId2" Type="http://schemas.openxmlformats.org/officeDocument/2006/relationships/slideLayout" Target="../slideLayouts/slideLayout563.xml"/><Relationship Id="rId16" Type="http://schemas.openxmlformats.org/officeDocument/2006/relationships/slideLayout" Target="../slideLayouts/slideLayout577.xml"/><Relationship Id="rId1" Type="http://schemas.openxmlformats.org/officeDocument/2006/relationships/slideLayout" Target="../slideLayouts/slideLayout562.xml"/><Relationship Id="rId6" Type="http://schemas.openxmlformats.org/officeDocument/2006/relationships/slideLayout" Target="../slideLayouts/slideLayout567.xml"/><Relationship Id="rId11" Type="http://schemas.openxmlformats.org/officeDocument/2006/relationships/slideLayout" Target="../slideLayouts/slideLayout572.xml"/><Relationship Id="rId5" Type="http://schemas.openxmlformats.org/officeDocument/2006/relationships/slideLayout" Target="../slideLayouts/slideLayout566.xml"/><Relationship Id="rId15" Type="http://schemas.openxmlformats.org/officeDocument/2006/relationships/slideLayout" Target="../slideLayouts/slideLayout576.xml"/><Relationship Id="rId10" Type="http://schemas.openxmlformats.org/officeDocument/2006/relationships/slideLayout" Target="../slideLayouts/slideLayout571.xml"/><Relationship Id="rId4" Type="http://schemas.openxmlformats.org/officeDocument/2006/relationships/slideLayout" Target="../slideLayouts/slideLayout565.xml"/><Relationship Id="rId9" Type="http://schemas.openxmlformats.org/officeDocument/2006/relationships/slideLayout" Target="../slideLayouts/slideLayout570.xml"/><Relationship Id="rId14" Type="http://schemas.openxmlformats.org/officeDocument/2006/relationships/slideLayout" Target="../slideLayouts/slideLayout575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5.xml"/><Relationship Id="rId13" Type="http://schemas.openxmlformats.org/officeDocument/2006/relationships/slideLayout" Target="../slideLayouts/slideLayout590.xml"/><Relationship Id="rId3" Type="http://schemas.openxmlformats.org/officeDocument/2006/relationships/slideLayout" Target="../slideLayouts/slideLayout580.xml"/><Relationship Id="rId7" Type="http://schemas.openxmlformats.org/officeDocument/2006/relationships/slideLayout" Target="../slideLayouts/slideLayout584.xml"/><Relationship Id="rId12" Type="http://schemas.openxmlformats.org/officeDocument/2006/relationships/slideLayout" Target="../slideLayouts/slideLayout589.xml"/><Relationship Id="rId17" Type="http://schemas.openxmlformats.org/officeDocument/2006/relationships/theme" Target="../theme/theme38.xml"/><Relationship Id="rId2" Type="http://schemas.openxmlformats.org/officeDocument/2006/relationships/slideLayout" Target="../slideLayouts/slideLayout579.xml"/><Relationship Id="rId16" Type="http://schemas.openxmlformats.org/officeDocument/2006/relationships/slideLayout" Target="../slideLayouts/slideLayout593.xml"/><Relationship Id="rId1" Type="http://schemas.openxmlformats.org/officeDocument/2006/relationships/slideLayout" Target="../slideLayouts/slideLayout578.xml"/><Relationship Id="rId6" Type="http://schemas.openxmlformats.org/officeDocument/2006/relationships/slideLayout" Target="../slideLayouts/slideLayout583.xml"/><Relationship Id="rId11" Type="http://schemas.openxmlformats.org/officeDocument/2006/relationships/slideLayout" Target="../slideLayouts/slideLayout588.xml"/><Relationship Id="rId5" Type="http://schemas.openxmlformats.org/officeDocument/2006/relationships/slideLayout" Target="../slideLayouts/slideLayout582.xml"/><Relationship Id="rId15" Type="http://schemas.openxmlformats.org/officeDocument/2006/relationships/slideLayout" Target="../slideLayouts/slideLayout592.xml"/><Relationship Id="rId10" Type="http://schemas.openxmlformats.org/officeDocument/2006/relationships/slideLayout" Target="../slideLayouts/slideLayout587.xml"/><Relationship Id="rId4" Type="http://schemas.openxmlformats.org/officeDocument/2006/relationships/slideLayout" Target="../slideLayouts/slideLayout581.xml"/><Relationship Id="rId9" Type="http://schemas.openxmlformats.org/officeDocument/2006/relationships/slideLayout" Target="../slideLayouts/slideLayout586.xml"/><Relationship Id="rId14" Type="http://schemas.openxmlformats.org/officeDocument/2006/relationships/slideLayout" Target="../slideLayouts/slideLayout591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1.xml"/><Relationship Id="rId13" Type="http://schemas.openxmlformats.org/officeDocument/2006/relationships/slideLayout" Target="../slideLayouts/slideLayout606.xml"/><Relationship Id="rId3" Type="http://schemas.openxmlformats.org/officeDocument/2006/relationships/slideLayout" Target="../slideLayouts/slideLayout596.xml"/><Relationship Id="rId7" Type="http://schemas.openxmlformats.org/officeDocument/2006/relationships/slideLayout" Target="../slideLayouts/slideLayout600.xml"/><Relationship Id="rId12" Type="http://schemas.openxmlformats.org/officeDocument/2006/relationships/slideLayout" Target="../slideLayouts/slideLayout605.xml"/><Relationship Id="rId17" Type="http://schemas.openxmlformats.org/officeDocument/2006/relationships/theme" Target="../theme/theme39.xml"/><Relationship Id="rId2" Type="http://schemas.openxmlformats.org/officeDocument/2006/relationships/slideLayout" Target="../slideLayouts/slideLayout595.xml"/><Relationship Id="rId16" Type="http://schemas.openxmlformats.org/officeDocument/2006/relationships/slideLayout" Target="../slideLayouts/slideLayout609.xml"/><Relationship Id="rId1" Type="http://schemas.openxmlformats.org/officeDocument/2006/relationships/slideLayout" Target="../slideLayouts/slideLayout594.xml"/><Relationship Id="rId6" Type="http://schemas.openxmlformats.org/officeDocument/2006/relationships/slideLayout" Target="../slideLayouts/slideLayout599.xml"/><Relationship Id="rId11" Type="http://schemas.openxmlformats.org/officeDocument/2006/relationships/slideLayout" Target="../slideLayouts/slideLayout604.xml"/><Relationship Id="rId5" Type="http://schemas.openxmlformats.org/officeDocument/2006/relationships/slideLayout" Target="../slideLayouts/slideLayout598.xml"/><Relationship Id="rId15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03.xml"/><Relationship Id="rId4" Type="http://schemas.openxmlformats.org/officeDocument/2006/relationships/slideLayout" Target="../slideLayouts/slideLayout597.xml"/><Relationship Id="rId9" Type="http://schemas.openxmlformats.org/officeDocument/2006/relationships/slideLayout" Target="../slideLayouts/slideLayout602.xml"/><Relationship Id="rId14" Type="http://schemas.openxmlformats.org/officeDocument/2006/relationships/slideLayout" Target="../slideLayouts/slideLayout60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7.xml"/><Relationship Id="rId13" Type="http://schemas.openxmlformats.org/officeDocument/2006/relationships/slideLayout" Target="../slideLayouts/slideLayout622.xml"/><Relationship Id="rId3" Type="http://schemas.openxmlformats.org/officeDocument/2006/relationships/slideLayout" Target="../slideLayouts/slideLayout612.xml"/><Relationship Id="rId7" Type="http://schemas.openxmlformats.org/officeDocument/2006/relationships/slideLayout" Target="../slideLayouts/slideLayout616.xml"/><Relationship Id="rId12" Type="http://schemas.openxmlformats.org/officeDocument/2006/relationships/slideLayout" Target="../slideLayouts/slideLayout621.xml"/><Relationship Id="rId17" Type="http://schemas.openxmlformats.org/officeDocument/2006/relationships/theme" Target="../theme/theme40.xml"/><Relationship Id="rId2" Type="http://schemas.openxmlformats.org/officeDocument/2006/relationships/slideLayout" Target="../slideLayouts/slideLayout611.xml"/><Relationship Id="rId16" Type="http://schemas.openxmlformats.org/officeDocument/2006/relationships/slideLayout" Target="../slideLayouts/slideLayout625.xml"/><Relationship Id="rId1" Type="http://schemas.openxmlformats.org/officeDocument/2006/relationships/slideLayout" Target="../slideLayouts/slideLayout610.xml"/><Relationship Id="rId6" Type="http://schemas.openxmlformats.org/officeDocument/2006/relationships/slideLayout" Target="../slideLayouts/slideLayout615.xml"/><Relationship Id="rId11" Type="http://schemas.openxmlformats.org/officeDocument/2006/relationships/slideLayout" Target="../slideLayouts/slideLayout620.xml"/><Relationship Id="rId5" Type="http://schemas.openxmlformats.org/officeDocument/2006/relationships/slideLayout" Target="../slideLayouts/slideLayout614.xml"/><Relationship Id="rId15" Type="http://schemas.openxmlformats.org/officeDocument/2006/relationships/slideLayout" Target="../slideLayouts/slideLayout624.xml"/><Relationship Id="rId10" Type="http://schemas.openxmlformats.org/officeDocument/2006/relationships/slideLayout" Target="../slideLayouts/slideLayout619.xml"/><Relationship Id="rId4" Type="http://schemas.openxmlformats.org/officeDocument/2006/relationships/slideLayout" Target="../slideLayouts/slideLayout613.xml"/><Relationship Id="rId9" Type="http://schemas.openxmlformats.org/officeDocument/2006/relationships/slideLayout" Target="../slideLayouts/slideLayout618.xml"/><Relationship Id="rId14" Type="http://schemas.openxmlformats.org/officeDocument/2006/relationships/slideLayout" Target="../slideLayouts/slideLayout623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3.xml"/><Relationship Id="rId13" Type="http://schemas.openxmlformats.org/officeDocument/2006/relationships/slideLayout" Target="../slideLayouts/slideLayout638.xml"/><Relationship Id="rId3" Type="http://schemas.openxmlformats.org/officeDocument/2006/relationships/slideLayout" Target="../slideLayouts/slideLayout628.xml"/><Relationship Id="rId7" Type="http://schemas.openxmlformats.org/officeDocument/2006/relationships/slideLayout" Target="../slideLayouts/slideLayout632.xml"/><Relationship Id="rId12" Type="http://schemas.openxmlformats.org/officeDocument/2006/relationships/slideLayout" Target="../slideLayouts/slideLayout637.xml"/><Relationship Id="rId17" Type="http://schemas.openxmlformats.org/officeDocument/2006/relationships/theme" Target="../theme/theme41.xml"/><Relationship Id="rId2" Type="http://schemas.openxmlformats.org/officeDocument/2006/relationships/slideLayout" Target="../slideLayouts/slideLayout627.xml"/><Relationship Id="rId16" Type="http://schemas.openxmlformats.org/officeDocument/2006/relationships/slideLayout" Target="../slideLayouts/slideLayout641.xml"/><Relationship Id="rId1" Type="http://schemas.openxmlformats.org/officeDocument/2006/relationships/slideLayout" Target="../slideLayouts/slideLayout626.xml"/><Relationship Id="rId6" Type="http://schemas.openxmlformats.org/officeDocument/2006/relationships/slideLayout" Target="../slideLayouts/slideLayout631.xml"/><Relationship Id="rId11" Type="http://schemas.openxmlformats.org/officeDocument/2006/relationships/slideLayout" Target="../slideLayouts/slideLayout636.xml"/><Relationship Id="rId5" Type="http://schemas.openxmlformats.org/officeDocument/2006/relationships/slideLayout" Target="../slideLayouts/slideLayout630.xml"/><Relationship Id="rId15" Type="http://schemas.openxmlformats.org/officeDocument/2006/relationships/slideLayout" Target="../slideLayouts/slideLayout640.xml"/><Relationship Id="rId10" Type="http://schemas.openxmlformats.org/officeDocument/2006/relationships/slideLayout" Target="../slideLayouts/slideLayout635.xml"/><Relationship Id="rId4" Type="http://schemas.openxmlformats.org/officeDocument/2006/relationships/slideLayout" Target="../slideLayouts/slideLayout629.xml"/><Relationship Id="rId9" Type="http://schemas.openxmlformats.org/officeDocument/2006/relationships/slideLayout" Target="../slideLayouts/slideLayout634.xml"/><Relationship Id="rId14" Type="http://schemas.openxmlformats.org/officeDocument/2006/relationships/slideLayout" Target="../slideLayouts/slideLayout639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9.xml"/><Relationship Id="rId13" Type="http://schemas.openxmlformats.org/officeDocument/2006/relationships/slideLayout" Target="../slideLayouts/slideLayout654.xml"/><Relationship Id="rId3" Type="http://schemas.openxmlformats.org/officeDocument/2006/relationships/slideLayout" Target="../slideLayouts/slideLayout644.xml"/><Relationship Id="rId7" Type="http://schemas.openxmlformats.org/officeDocument/2006/relationships/slideLayout" Target="../slideLayouts/slideLayout648.xml"/><Relationship Id="rId12" Type="http://schemas.openxmlformats.org/officeDocument/2006/relationships/slideLayout" Target="../slideLayouts/slideLayout653.xml"/><Relationship Id="rId17" Type="http://schemas.openxmlformats.org/officeDocument/2006/relationships/theme" Target="../theme/theme42.xml"/><Relationship Id="rId2" Type="http://schemas.openxmlformats.org/officeDocument/2006/relationships/slideLayout" Target="../slideLayouts/slideLayout643.xml"/><Relationship Id="rId16" Type="http://schemas.openxmlformats.org/officeDocument/2006/relationships/slideLayout" Target="../slideLayouts/slideLayout657.xml"/><Relationship Id="rId1" Type="http://schemas.openxmlformats.org/officeDocument/2006/relationships/slideLayout" Target="../slideLayouts/slideLayout642.xml"/><Relationship Id="rId6" Type="http://schemas.openxmlformats.org/officeDocument/2006/relationships/slideLayout" Target="../slideLayouts/slideLayout647.xml"/><Relationship Id="rId11" Type="http://schemas.openxmlformats.org/officeDocument/2006/relationships/slideLayout" Target="../slideLayouts/slideLayout652.xml"/><Relationship Id="rId5" Type="http://schemas.openxmlformats.org/officeDocument/2006/relationships/slideLayout" Target="../slideLayouts/slideLayout646.xml"/><Relationship Id="rId15" Type="http://schemas.openxmlformats.org/officeDocument/2006/relationships/slideLayout" Target="../slideLayouts/slideLayout656.xml"/><Relationship Id="rId10" Type="http://schemas.openxmlformats.org/officeDocument/2006/relationships/slideLayout" Target="../slideLayouts/slideLayout651.xml"/><Relationship Id="rId4" Type="http://schemas.openxmlformats.org/officeDocument/2006/relationships/slideLayout" Target="../slideLayouts/slideLayout645.xml"/><Relationship Id="rId9" Type="http://schemas.openxmlformats.org/officeDocument/2006/relationships/slideLayout" Target="../slideLayouts/slideLayout650.xml"/><Relationship Id="rId14" Type="http://schemas.openxmlformats.org/officeDocument/2006/relationships/slideLayout" Target="../slideLayouts/slideLayout655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5.xml"/><Relationship Id="rId13" Type="http://schemas.openxmlformats.org/officeDocument/2006/relationships/slideLayout" Target="../slideLayouts/slideLayout670.xml"/><Relationship Id="rId3" Type="http://schemas.openxmlformats.org/officeDocument/2006/relationships/slideLayout" Target="../slideLayouts/slideLayout660.xml"/><Relationship Id="rId7" Type="http://schemas.openxmlformats.org/officeDocument/2006/relationships/slideLayout" Target="../slideLayouts/slideLayout664.xml"/><Relationship Id="rId12" Type="http://schemas.openxmlformats.org/officeDocument/2006/relationships/slideLayout" Target="../slideLayouts/slideLayout669.xml"/><Relationship Id="rId17" Type="http://schemas.openxmlformats.org/officeDocument/2006/relationships/theme" Target="../theme/theme43.xml"/><Relationship Id="rId2" Type="http://schemas.openxmlformats.org/officeDocument/2006/relationships/slideLayout" Target="../slideLayouts/slideLayout659.xml"/><Relationship Id="rId16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58.xml"/><Relationship Id="rId6" Type="http://schemas.openxmlformats.org/officeDocument/2006/relationships/slideLayout" Target="../slideLayouts/slideLayout663.xml"/><Relationship Id="rId11" Type="http://schemas.openxmlformats.org/officeDocument/2006/relationships/slideLayout" Target="../slideLayouts/slideLayout668.xml"/><Relationship Id="rId5" Type="http://schemas.openxmlformats.org/officeDocument/2006/relationships/slideLayout" Target="../slideLayouts/slideLayout662.xml"/><Relationship Id="rId15" Type="http://schemas.openxmlformats.org/officeDocument/2006/relationships/slideLayout" Target="../slideLayouts/slideLayout672.xml"/><Relationship Id="rId10" Type="http://schemas.openxmlformats.org/officeDocument/2006/relationships/slideLayout" Target="../slideLayouts/slideLayout667.xml"/><Relationship Id="rId4" Type="http://schemas.openxmlformats.org/officeDocument/2006/relationships/slideLayout" Target="../slideLayouts/slideLayout661.xml"/><Relationship Id="rId9" Type="http://schemas.openxmlformats.org/officeDocument/2006/relationships/slideLayout" Target="../slideLayouts/slideLayout666.xml"/><Relationship Id="rId14" Type="http://schemas.openxmlformats.org/officeDocument/2006/relationships/slideLayout" Target="../slideLayouts/slideLayout671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1.xml"/><Relationship Id="rId13" Type="http://schemas.openxmlformats.org/officeDocument/2006/relationships/slideLayout" Target="../slideLayouts/slideLayout686.xml"/><Relationship Id="rId3" Type="http://schemas.openxmlformats.org/officeDocument/2006/relationships/slideLayout" Target="../slideLayouts/slideLayout676.xml"/><Relationship Id="rId7" Type="http://schemas.openxmlformats.org/officeDocument/2006/relationships/slideLayout" Target="../slideLayouts/slideLayout680.xml"/><Relationship Id="rId12" Type="http://schemas.openxmlformats.org/officeDocument/2006/relationships/slideLayout" Target="../slideLayouts/slideLayout685.xml"/><Relationship Id="rId17" Type="http://schemas.openxmlformats.org/officeDocument/2006/relationships/theme" Target="../theme/theme44.xml"/><Relationship Id="rId2" Type="http://schemas.openxmlformats.org/officeDocument/2006/relationships/slideLayout" Target="../slideLayouts/slideLayout675.xml"/><Relationship Id="rId16" Type="http://schemas.openxmlformats.org/officeDocument/2006/relationships/slideLayout" Target="../slideLayouts/slideLayout689.xml"/><Relationship Id="rId1" Type="http://schemas.openxmlformats.org/officeDocument/2006/relationships/slideLayout" Target="../slideLayouts/slideLayout674.xml"/><Relationship Id="rId6" Type="http://schemas.openxmlformats.org/officeDocument/2006/relationships/slideLayout" Target="../slideLayouts/slideLayout679.xml"/><Relationship Id="rId11" Type="http://schemas.openxmlformats.org/officeDocument/2006/relationships/slideLayout" Target="../slideLayouts/slideLayout684.xml"/><Relationship Id="rId5" Type="http://schemas.openxmlformats.org/officeDocument/2006/relationships/slideLayout" Target="../slideLayouts/slideLayout678.xml"/><Relationship Id="rId15" Type="http://schemas.openxmlformats.org/officeDocument/2006/relationships/slideLayout" Target="../slideLayouts/slideLayout688.xml"/><Relationship Id="rId10" Type="http://schemas.openxmlformats.org/officeDocument/2006/relationships/slideLayout" Target="../slideLayouts/slideLayout683.xml"/><Relationship Id="rId4" Type="http://schemas.openxmlformats.org/officeDocument/2006/relationships/slideLayout" Target="../slideLayouts/slideLayout677.xml"/><Relationship Id="rId9" Type="http://schemas.openxmlformats.org/officeDocument/2006/relationships/slideLayout" Target="../slideLayouts/slideLayout682.xml"/><Relationship Id="rId14" Type="http://schemas.openxmlformats.org/officeDocument/2006/relationships/slideLayout" Target="../slideLayouts/slideLayout687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7.xml"/><Relationship Id="rId13" Type="http://schemas.openxmlformats.org/officeDocument/2006/relationships/slideLayout" Target="../slideLayouts/slideLayout702.xml"/><Relationship Id="rId3" Type="http://schemas.openxmlformats.org/officeDocument/2006/relationships/slideLayout" Target="../slideLayouts/slideLayout692.xml"/><Relationship Id="rId7" Type="http://schemas.openxmlformats.org/officeDocument/2006/relationships/slideLayout" Target="../slideLayouts/slideLayout696.xml"/><Relationship Id="rId12" Type="http://schemas.openxmlformats.org/officeDocument/2006/relationships/slideLayout" Target="../slideLayouts/slideLayout701.xml"/><Relationship Id="rId17" Type="http://schemas.openxmlformats.org/officeDocument/2006/relationships/theme" Target="../theme/theme45.xml"/><Relationship Id="rId2" Type="http://schemas.openxmlformats.org/officeDocument/2006/relationships/slideLayout" Target="../slideLayouts/slideLayout691.xml"/><Relationship Id="rId16" Type="http://schemas.openxmlformats.org/officeDocument/2006/relationships/slideLayout" Target="../slideLayouts/slideLayout705.xml"/><Relationship Id="rId1" Type="http://schemas.openxmlformats.org/officeDocument/2006/relationships/slideLayout" Target="../slideLayouts/slideLayout690.xml"/><Relationship Id="rId6" Type="http://schemas.openxmlformats.org/officeDocument/2006/relationships/slideLayout" Target="../slideLayouts/slideLayout695.xml"/><Relationship Id="rId11" Type="http://schemas.openxmlformats.org/officeDocument/2006/relationships/slideLayout" Target="../slideLayouts/slideLayout700.xml"/><Relationship Id="rId5" Type="http://schemas.openxmlformats.org/officeDocument/2006/relationships/slideLayout" Target="../slideLayouts/slideLayout694.xml"/><Relationship Id="rId15" Type="http://schemas.openxmlformats.org/officeDocument/2006/relationships/slideLayout" Target="../slideLayouts/slideLayout704.xml"/><Relationship Id="rId10" Type="http://schemas.openxmlformats.org/officeDocument/2006/relationships/slideLayout" Target="../slideLayouts/slideLayout699.xml"/><Relationship Id="rId4" Type="http://schemas.openxmlformats.org/officeDocument/2006/relationships/slideLayout" Target="../slideLayouts/slideLayout693.xml"/><Relationship Id="rId9" Type="http://schemas.openxmlformats.org/officeDocument/2006/relationships/slideLayout" Target="../slideLayouts/slideLayout698.xml"/><Relationship Id="rId14" Type="http://schemas.openxmlformats.org/officeDocument/2006/relationships/slideLayout" Target="../slideLayouts/slideLayout703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3.xml"/><Relationship Id="rId13" Type="http://schemas.openxmlformats.org/officeDocument/2006/relationships/slideLayout" Target="../slideLayouts/slideLayout718.xml"/><Relationship Id="rId3" Type="http://schemas.openxmlformats.org/officeDocument/2006/relationships/slideLayout" Target="../slideLayouts/slideLayout708.xml"/><Relationship Id="rId7" Type="http://schemas.openxmlformats.org/officeDocument/2006/relationships/slideLayout" Target="../slideLayouts/slideLayout712.xml"/><Relationship Id="rId12" Type="http://schemas.openxmlformats.org/officeDocument/2006/relationships/slideLayout" Target="../slideLayouts/slideLayout717.xml"/><Relationship Id="rId17" Type="http://schemas.openxmlformats.org/officeDocument/2006/relationships/theme" Target="../theme/theme46.xml"/><Relationship Id="rId2" Type="http://schemas.openxmlformats.org/officeDocument/2006/relationships/slideLayout" Target="../slideLayouts/slideLayout707.xml"/><Relationship Id="rId16" Type="http://schemas.openxmlformats.org/officeDocument/2006/relationships/slideLayout" Target="../slideLayouts/slideLayout721.xml"/><Relationship Id="rId1" Type="http://schemas.openxmlformats.org/officeDocument/2006/relationships/slideLayout" Target="../slideLayouts/slideLayout706.xml"/><Relationship Id="rId6" Type="http://schemas.openxmlformats.org/officeDocument/2006/relationships/slideLayout" Target="../slideLayouts/slideLayout711.xml"/><Relationship Id="rId11" Type="http://schemas.openxmlformats.org/officeDocument/2006/relationships/slideLayout" Target="../slideLayouts/slideLayout716.xml"/><Relationship Id="rId5" Type="http://schemas.openxmlformats.org/officeDocument/2006/relationships/slideLayout" Target="../slideLayouts/slideLayout710.xml"/><Relationship Id="rId15" Type="http://schemas.openxmlformats.org/officeDocument/2006/relationships/slideLayout" Target="../slideLayouts/slideLayout720.xml"/><Relationship Id="rId10" Type="http://schemas.openxmlformats.org/officeDocument/2006/relationships/slideLayout" Target="../slideLayouts/slideLayout715.xml"/><Relationship Id="rId4" Type="http://schemas.openxmlformats.org/officeDocument/2006/relationships/slideLayout" Target="../slideLayouts/slideLayout709.xml"/><Relationship Id="rId9" Type="http://schemas.openxmlformats.org/officeDocument/2006/relationships/slideLayout" Target="../slideLayouts/slideLayout714.xml"/><Relationship Id="rId14" Type="http://schemas.openxmlformats.org/officeDocument/2006/relationships/slideLayout" Target="../slideLayouts/slideLayout71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9.xml"/><Relationship Id="rId13" Type="http://schemas.openxmlformats.org/officeDocument/2006/relationships/slideLayout" Target="../slideLayouts/slideLayout734.xml"/><Relationship Id="rId3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28.xml"/><Relationship Id="rId12" Type="http://schemas.openxmlformats.org/officeDocument/2006/relationships/slideLayout" Target="../slideLayouts/slideLayout733.xml"/><Relationship Id="rId17" Type="http://schemas.openxmlformats.org/officeDocument/2006/relationships/theme" Target="../theme/theme47.xml"/><Relationship Id="rId2" Type="http://schemas.openxmlformats.org/officeDocument/2006/relationships/slideLayout" Target="../slideLayouts/slideLayout723.xml"/><Relationship Id="rId16" Type="http://schemas.openxmlformats.org/officeDocument/2006/relationships/slideLayout" Target="../slideLayouts/slideLayout737.xml"/><Relationship Id="rId1" Type="http://schemas.openxmlformats.org/officeDocument/2006/relationships/slideLayout" Target="../slideLayouts/slideLayout722.xml"/><Relationship Id="rId6" Type="http://schemas.openxmlformats.org/officeDocument/2006/relationships/slideLayout" Target="../slideLayouts/slideLayout727.xml"/><Relationship Id="rId11" Type="http://schemas.openxmlformats.org/officeDocument/2006/relationships/slideLayout" Target="../slideLayouts/slideLayout732.xml"/><Relationship Id="rId5" Type="http://schemas.openxmlformats.org/officeDocument/2006/relationships/slideLayout" Target="../slideLayouts/slideLayout726.xml"/><Relationship Id="rId15" Type="http://schemas.openxmlformats.org/officeDocument/2006/relationships/slideLayout" Target="../slideLayouts/slideLayout736.xml"/><Relationship Id="rId10" Type="http://schemas.openxmlformats.org/officeDocument/2006/relationships/slideLayout" Target="../slideLayouts/slideLayout731.xml"/><Relationship Id="rId4" Type="http://schemas.openxmlformats.org/officeDocument/2006/relationships/slideLayout" Target="../slideLayouts/slideLayout725.xml"/><Relationship Id="rId9" Type="http://schemas.openxmlformats.org/officeDocument/2006/relationships/slideLayout" Target="../slideLayouts/slideLayout730.xml"/><Relationship Id="rId14" Type="http://schemas.openxmlformats.org/officeDocument/2006/relationships/slideLayout" Target="../slideLayouts/slideLayout735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5.xml"/><Relationship Id="rId13" Type="http://schemas.openxmlformats.org/officeDocument/2006/relationships/slideLayout" Target="../slideLayouts/slideLayout750.xml"/><Relationship Id="rId3" Type="http://schemas.openxmlformats.org/officeDocument/2006/relationships/slideLayout" Target="../slideLayouts/slideLayout740.xml"/><Relationship Id="rId7" Type="http://schemas.openxmlformats.org/officeDocument/2006/relationships/slideLayout" Target="../slideLayouts/slideLayout744.xml"/><Relationship Id="rId12" Type="http://schemas.openxmlformats.org/officeDocument/2006/relationships/slideLayout" Target="../slideLayouts/slideLayout749.xml"/><Relationship Id="rId17" Type="http://schemas.openxmlformats.org/officeDocument/2006/relationships/theme" Target="../theme/theme48.xml"/><Relationship Id="rId2" Type="http://schemas.openxmlformats.org/officeDocument/2006/relationships/slideLayout" Target="../slideLayouts/slideLayout739.xml"/><Relationship Id="rId16" Type="http://schemas.openxmlformats.org/officeDocument/2006/relationships/slideLayout" Target="../slideLayouts/slideLayout753.xml"/><Relationship Id="rId1" Type="http://schemas.openxmlformats.org/officeDocument/2006/relationships/slideLayout" Target="../slideLayouts/slideLayout738.xml"/><Relationship Id="rId6" Type="http://schemas.openxmlformats.org/officeDocument/2006/relationships/slideLayout" Target="../slideLayouts/slideLayout743.xml"/><Relationship Id="rId11" Type="http://schemas.openxmlformats.org/officeDocument/2006/relationships/slideLayout" Target="../slideLayouts/slideLayout748.xml"/><Relationship Id="rId5" Type="http://schemas.openxmlformats.org/officeDocument/2006/relationships/slideLayout" Target="../slideLayouts/slideLayout742.xml"/><Relationship Id="rId15" Type="http://schemas.openxmlformats.org/officeDocument/2006/relationships/slideLayout" Target="../slideLayouts/slideLayout752.xml"/><Relationship Id="rId10" Type="http://schemas.openxmlformats.org/officeDocument/2006/relationships/slideLayout" Target="../slideLayouts/slideLayout747.xml"/><Relationship Id="rId4" Type="http://schemas.openxmlformats.org/officeDocument/2006/relationships/slideLayout" Target="../slideLayouts/slideLayout741.xml"/><Relationship Id="rId9" Type="http://schemas.openxmlformats.org/officeDocument/2006/relationships/slideLayout" Target="../slideLayouts/slideLayout746.xml"/><Relationship Id="rId14" Type="http://schemas.openxmlformats.org/officeDocument/2006/relationships/slideLayout" Target="../slideLayouts/slideLayout751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1.xml"/><Relationship Id="rId13" Type="http://schemas.openxmlformats.org/officeDocument/2006/relationships/slideLayout" Target="../slideLayouts/slideLayout766.xml"/><Relationship Id="rId3" Type="http://schemas.openxmlformats.org/officeDocument/2006/relationships/slideLayout" Target="../slideLayouts/slideLayout756.xml"/><Relationship Id="rId7" Type="http://schemas.openxmlformats.org/officeDocument/2006/relationships/slideLayout" Target="../slideLayouts/slideLayout760.xml"/><Relationship Id="rId12" Type="http://schemas.openxmlformats.org/officeDocument/2006/relationships/slideLayout" Target="../slideLayouts/slideLayout765.xml"/><Relationship Id="rId17" Type="http://schemas.openxmlformats.org/officeDocument/2006/relationships/theme" Target="../theme/theme49.xml"/><Relationship Id="rId2" Type="http://schemas.openxmlformats.org/officeDocument/2006/relationships/slideLayout" Target="../slideLayouts/slideLayout755.xml"/><Relationship Id="rId16" Type="http://schemas.openxmlformats.org/officeDocument/2006/relationships/slideLayout" Target="../slideLayouts/slideLayout769.xml"/><Relationship Id="rId1" Type="http://schemas.openxmlformats.org/officeDocument/2006/relationships/slideLayout" Target="../slideLayouts/slideLayout754.xml"/><Relationship Id="rId6" Type="http://schemas.openxmlformats.org/officeDocument/2006/relationships/slideLayout" Target="../slideLayouts/slideLayout759.xml"/><Relationship Id="rId11" Type="http://schemas.openxmlformats.org/officeDocument/2006/relationships/slideLayout" Target="../slideLayouts/slideLayout764.xml"/><Relationship Id="rId5" Type="http://schemas.openxmlformats.org/officeDocument/2006/relationships/slideLayout" Target="../slideLayouts/slideLayout758.xml"/><Relationship Id="rId15" Type="http://schemas.openxmlformats.org/officeDocument/2006/relationships/slideLayout" Target="../slideLayouts/slideLayout768.xml"/><Relationship Id="rId10" Type="http://schemas.openxmlformats.org/officeDocument/2006/relationships/slideLayout" Target="../slideLayouts/slideLayout763.xml"/><Relationship Id="rId4" Type="http://schemas.openxmlformats.org/officeDocument/2006/relationships/slideLayout" Target="../slideLayouts/slideLayout757.xml"/><Relationship Id="rId9" Type="http://schemas.openxmlformats.org/officeDocument/2006/relationships/slideLayout" Target="../slideLayouts/slideLayout762.xml"/><Relationship Id="rId14" Type="http://schemas.openxmlformats.org/officeDocument/2006/relationships/slideLayout" Target="../slideLayouts/slideLayout7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7.xml"/><Relationship Id="rId13" Type="http://schemas.openxmlformats.org/officeDocument/2006/relationships/slideLayout" Target="../slideLayouts/slideLayout782.xml"/><Relationship Id="rId3" Type="http://schemas.openxmlformats.org/officeDocument/2006/relationships/slideLayout" Target="../slideLayouts/slideLayout772.xml"/><Relationship Id="rId7" Type="http://schemas.openxmlformats.org/officeDocument/2006/relationships/slideLayout" Target="../slideLayouts/slideLayout776.xml"/><Relationship Id="rId12" Type="http://schemas.openxmlformats.org/officeDocument/2006/relationships/slideLayout" Target="../slideLayouts/slideLayout781.xml"/><Relationship Id="rId17" Type="http://schemas.openxmlformats.org/officeDocument/2006/relationships/theme" Target="../theme/theme50.xml"/><Relationship Id="rId2" Type="http://schemas.openxmlformats.org/officeDocument/2006/relationships/slideLayout" Target="../slideLayouts/slideLayout771.xml"/><Relationship Id="rId16" Type="http://schemas.openxmlformats.org/officeDocument/2006/relationships/slideLayout" Target="../slideLayouts/slideLayout785.xml"/><Relationship Id="rId1" Type="http://schemas.openxmlformats.org/officeDocument/2006/relationships/slideLayout" Target="../slideLayouts/slideLayout770.xml"/><Relationship Id="rId6" Type="http://schemas.openxmlformats.org/officeDocument/2006/relationships/slideLayout" Target="../slideLayouts/slideLayout775.xml"/><Relationship Id="rId11" Type="http://schemas.openxmlformats.org/officeDocument/2006/relationships/slideLayout" Target="../slideLayouts/slideLayout780.xml"/><Relationship Id="rId5" Type="http://schemas.openxmlformats.org/officeDocument/2006/relationships/slideLayout" Target="../slideLayouts/slideLayout774.xml"/><Relationship Id="rId15" Type="http://schemas.openxmlformats.org/officeDocument/2006/relationships/slideLayout" Target="../slideLayouts/slideLayout784.xml"/><Relationship Id="rId10" Type="http://schemas.openxmlformats.org/officeDocument/2006/relationships/slideLayout" Target="../slideLayouts/slideLayout779.xml"/><Relationship Id="rId4" Type="http://schemas.openxmlformats.org/officeDocument/2006/relationships/slideLayout" Target="../slideLayouts/slideLayout773.xml"/><Relationship Id="rId9" Type="http://schemas.openxmlformats.org/officeDocument/2006/relationships/slideLayout" Target="../slideLayouts/slideLayout778.xml"/><Relationship Id="rId14" Type="http://schemas.openxmlformats.org/officeDocument/2006/relationships/slideLayout" Target="../slideLayouts/slideLayout783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3.xml"/><Relationship Id="rId13" Type="http://schemas.openxmlformats.org/officeDocument/2006/relationships/slideLayout" Target="../slideLayouts/slideLayout798.xml"/><Relationship Id="rId3" Type="http://schemas.openxmlformats.org/officeDocument/2006/relationships/slideLayout" Target="../slideLayouts/slideLayout788.xml"/><Relationship Id="rId7" Type="http://schemas.openxmlformats.org/officeDocument/2006/relationships/slideLayout" Target="../slideLayouts/slideLayout792.xml"/><Relationship Id="rId12" Type="http://schemas.openxmlformats.org/officeDocument/2006/relationships/slideLayout" Target="../slideLayouts/slideLayout797.xml"/><Relationship Id="rId17" Type="http://schemas.openxmlformats.org/officeDocument/2006/relationships/theme" Target="../theme/theme51.xml"/><Relationship Id="rId2" Type="http://schemas.openxmlformats.org/officeDocument/2006/relationships/slideLayout" Target="../slideLayouts/slideLayout787.xml"/><Relationship Id="rId16" Type="http://schemas.openxmlformats.org/officeDocument/2006/relationships/slideLayout" Target="../slideLayouts/slideLayout801.xml"/><Relationship Id="rId1" Type="http://schemas.openxmlformats.org/officeDocument/2006/relationships/slideLayout" Target="../slideLayouts/slideLayout786.xml"/><Relationship Id="rId6" Type="http://schemas.openxmlformats.org/officeDocument/2006/relationships/slideLayout" Target="../slideLayouts/slideLayout791.xml"/><Relationship Id="rId11" Type="http://schemas.openxmlformats.org/officeDocument/2006/relationships/slideLayout" Target="../slideLayouts/slideLayout796.xml"/><Relationship Id="rId5" Type="http://schemas.openxmlformats.org/officeDocument/2006/relationships/slideLayout" Target="../slideLayouts/slideLayout790.xml"/><Relationship Id="rId15" Type="http://schemas.openxmlformats.org/officeDocument/2006/relationships/slideLayout" Target="../slideLayouts/slideLayout800.xml"/><Relationship Id="rId10" Type="http://schemas.openxmlformats.org/officeDocument/2006/relationships/slideLayout" Target="../slideLayouts/slideLayout795.xml"/><Relationship Id="rId4" Type="http://schemas.openxmlformats.org/officeDocument/2006/relationships/slideLayout" Target="../slideLayouts/slideLayout789.xml"/><Relationship Id="rId9" Type="http://schemas.openxmlformats.org/officeDocument/2006/relationships/slideLayout" Target="../slideLayouts/slideLayout794.xml"/><Relationship Id="rId14" Type="http://schemas.openxmlformats.org/officeDocument/2006/relationships/slideLayout" Target="../slideLayouts/slideLayout799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9.xml"/><Relationship Id="rId13" Type="http://schemas.openxmlformats.org/officeDocument/2006/relationships/slideLayout" Target="../slideLayouts/slideLayout814.xml"/><Relationship Id="rId3" Type="http://schemas.openxmlformats.org/officeDocument/2006/relationships/slideLayout" Target="../slideLayouts/slideLayout804.xml"/><Relationship Id="rId7" Type="http://schemas.openxmlformats.org/officeDocument/2006/relationships/slideLayout" Target="../slideLayouts/slideLayout808.xml"/><Relationship Id="rId12" Type="http://schemas.openxmlformats.org/officeDocument/2006/relationships/slideLayout" Target="../slideLayouts/slideLayout813.xml"/><Relationship Id="rId17" Type="http://schemas.openxmlformats.org/officeDocument/2006/relationships/theme" Target="../theme/theme52.xml"/><Relationship Id="rId2" Type="http://schemas.openxmlformats.org/officeDocument/2006/relationships/slideLayout" Target="../slideLayouts/slideLayout803.xml"/><Relationship Id="rId16" Type="http://schemas.openxmlformats.org/officeDocument/2006/relationships/slideLayout" Target="../slideLayouts/slideLayout817.xml"/><Relationship Id="rId1" Type="http://schemas.openxmlformats.org/officeDocument/2006/relationships/slideLayout" Target="../slideLayouts/slideLayout802.xml"/><Relationship Id="rId6" Type="http://schemas.openxmlformats.org/officeDocument/2006/relationships/slideLayout" Target="../slideLayouts/slideLayout807.xml"/><Relationship Id="rId11" Type="http://schemas.openxmlformats.org/officeDocument/2006/relationships/slideLayout" Target="../slideLayouts/slideLayout812.xml"/><Relationship Id="rId5" Type="http://schemas.openxmlformats.org/officeDocument/2006/relationships/slideLayout" Target="../slideLayouts/slideLayout806.xml"/><Relationship Id="rId15" Type="http://schemas.openxmlformats.org/officeDocument/2006/relationships/slideLayout" Target="../slideLayouts/slideLayout816.xml"/><Relationship Id="rId10" Type="http://schemas.openxmlformats.org/officeDocument/2006/relationships/slideLayout" Target="../slideLayouts/slideLayout811.xml"/><Relationship Id="rId4" Type="http://schemas.openxmlformats.org/officeDocument/2006/relationships/slideLayout" Target="../slideLayouts/slideLayout805.xml"/><Relationship Id="rId9" Type="http://schemas.openxmlformats.org/officeDocument/2006/relationships/slideLayout" Target="../slideLayouts/slideLayout810.xml"/><Relationship Id="rId14" Type="http://schemas.openxmlformats.org/officeDocument/2006/relationships/slideLayout" Target="../slideLayouts/slideLayout815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5.xml"/><Relationship Id="rId13" Type="http://schemas.openxmlformats.org/officeDocument/2006/relationships/slideLayout" Target="../slideLayouts/slideLayout830.xml"/><Relationship Id="rId3" Type="http://schemas.openxmlformats.org/officeDocument/2006/relationships/slideLayout" Target="../slideLayouts/slideLayout820.xml"/><Relationship Id="rId7" Type="http://schemas.openxmlformats.org/officeDocument/2006/relationships/slideLayout" Target="../slideLayouts/slideLayout824.xml"/><Relationship Id="rId12" Type="http://schemas.openxmlformats.org/officeDocument/2006/relationships/slideLayout" Target="../slideLayouts/slideLayout829.xml"/><Relationship Id="rId17" Type="http://schemas.openxmlformats.org/officeDocument/2006/relationships/theme" Target="../theme/theme53.xml"/><Relationship Id="rId2" Type="http://schemas.openxmlformats.org/officeDocument/2006/relationships/slideLayout" Target="../slideLayouts/slideLayout819.xml"/><Relationship Id="rId16" Type="http://schemas.openxmlformats.org/officeDocument/2006/relationships/slideLayout" Target="../slideLayouts/slideLayout833.xml"/><Relationship Id="rId1" Type="http://schemas.openxmlformats.org/officeDocument/2006/relationships/slideLayout" Target="../slideLayouts/slideLayout818.xml"/><Relationship Id="rId6" Type="http://schemas.openxmlformats.org/officeDocument/2006/relationships/slideLayout" Target="../slideLayouts/slideLayout823.xml"/><Relationship Id="rId11" Type="http://schemas.openxmlformats.org/officeDocument/2006/relationships/slideLayout" Target="../slideLayouts/slideLayout828.xml"/><Relationship Id="rId5" Type="http://schemas.openxmlformats.org/officeDocument/2006/relationships/slideLayout" Target="../slideLayouts/slideLayout822.xml"/><Relationship Id="rId15" Type="http://schemas.openxmlformats.org/officeDocument/2006/relationships/slideLayout" Target="../slideLayouts/slideLayout832.xml"/><Relationship Id="rId10" Type="http://schemas.openxmlformats.org/officeDocument/2006/relationships/slideLayout" Target="../slideLayouts/slideLayout827.xml"/><Relationship Id="rId4" Type="http://schemas.openxmlformats.org/officeDocument/2006/relationships/slideLayout" Target="../slideLayouts/slideLayout821.xml"/><Relationship Id="rId9" Type="http://schemas.openxmlformats.org/officeDocument/2006/relationships/slideLayout" Target="../slideLayouts/slideLayout826.xml"/><Relationship Id="rId14" Type="http://schemas.openxmlformats.org/officeDocument/2006/relationships/slideLayout" Target="../slideLayouts/slideLayout831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1.xml"/><Relationship Id="rId13" Type="http://schemas.openxmlformats.org/officeDocument/2006/relationships/slideLayout" Target="../slideLayouts/slideLayout846.xml"/><Relationship Id="rId3" Type="http://schemas.openxmlformats.org/officeDocument/2006/relationships/slideLayout" Target="../slideLayouts/slideLayout836.xml"/><Relationship Id="rId7" Type="http://schemas.openxmlformats.org/officeDocument/2006/relationships/slideLayout" Target="../slideLayouts/slideLayout840.xml"/><Relationship Id="rId12" Type="http://schemas.openxmlformats.org/officeDocument/2006/relationships/slideLayout" Target="../slideLayouts/slideLayout845.xml"/><Relationship Id="rId17" Type="http://schemas.openxmlformats.org/officeDocument/2006/relationships/theme" Target="../theme/theme54.xml"/><Relationship Id="rId2" Type="http://schemas.openxmlformats.org/officeDocument/2006/relationships/slideLayout" Target="../slideLayouts/slideLayout835.xml"/><Relationship Id="rId16" Type="http://schemas.openxmlformats.org/officeDocument/2006/relationships/slideLayout" Target="../slideLayouts/slideLayout849.xml"/><Relationship Id="rId1" Type="http://schemas.openxmlformats.org/officeDocument/2006/relationships/slideLayout" Target="../slideLayouts/slideLayout834.xml"/><Relationship Id="rId6" Type="http://schemas.openxmlformats.org/officeDocument/2006/relationships/slideLayout" Target="../slideLayouts/slideLayout839.xml"/><Relationship Id="rId11" Type="http://schemas.openxmlformats.org/officeDocument/2006/relationships/slideLayout" Target="../slideLayouts/slideLayout844.xml"/><Relationship Id="rId5" Type="http://schemas.openxmlformats.org/officeDocument/2006/relationships/slideLayout" Target="../slideLayouts/slideLayout838.xml"/><Relationship Id="rId15" Type="http://schemas.openxmlformats.org/officeDocument/2006/relationships/slideLayout" Target="../slideLayouts/slideLayout848.xml"/><Relationship Id="rId10" Type="http://schemas.openxmlformats.org/officeDocument/2006/relationships/slideLayout" Target="../slideLayouts/slideLayout843.xml"/><Relationship Id="rId4" Type="http://schemas.openxmlformats.org/officeDocument/2006/relationships/slideLayout" Target="../slideLayouts/slideLayout837.xml"/><Relationship Id="rId9" Type="http://schemas.openxmlformats.org/officeDocument/2006/relationships/slideLayout" Target="../slideLayouts/slideLayout842.xml"/><Relationship Id="rId14" Type="http://schemas.openxmlformats.org/officeDocument/2006/relationships/slideLayout" Target="../slideLayouts/slideLayout847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7.xml"/><Relationship Id="rId13" Type="http://schemas.openxmlformats.org/officeDocument/2006/relationships/slideLayout" Target="../slideLayouts/slideLayout862.xml"/><Relationship Id="rId3" Type="http://schemas.openxmlformats.org/officeDocument/2006/relationships/slideLayout" Target="../slideLayouts/slideLayout852.xml"/><Relationship Id="rId7" Type="http://schemas.openxmlformats.org/officeDocument/2006/relationships/slideLayout" Target="../slideLayouts/slideLayout856.xml"/><Relationship Id="rId12" Type="http://schemas.openxmlformats.org/officeDocument/2006/relationships/slideLayout" Target="../slideLayouts/slideLayout861.xml"/><Relationship Id="rId17" Type="http://schemas.openxmlformats.org/officeDocument/2006/relationships/theme" Target="../theme/theme55.xml"/><Relationship Id="rId2" Type="http://schemas.openxmlformats.org/officeDocument/2006/relationships/slideLayout" Target="../slideLayouts/slideLayout851.xml"/><Relationship Id="rId16" Type="http://schemas.openxmlformats.org/officeDocument/2006/relationships/slideLayout" Target="../slideLayouts/slideLayout865.xml"/><Relationship Id="rId1" Type="http://schemas.openxmlformats.org/officeDocument/2006/relationships/slideLayout" Target="../slideLayouts/slideLayout850.xml"/><Relationship Id="rId6" Type="http://schemas.openxmlformats.org/officeDocument/2006/relationships/slideLayout" Target="../slideLayouts/slideLayout855.xml"/><Relationship Id="rId11" Type="http://schemas.openxmlformats.org/officeDocument/2006/relationships/slideLayout" Target="../slideLayouts/slideLayout860.xml"/><Relationship Id="rId5" Type="http://schemas.openxmlformats.org/officeDocument/2006/relationships/slideLayout" Target="../slideLayouts/slideLayout854.xml"/><Relationship Id="rId15" Type="http://schemas.openxmlformats.org/officeDocument/2006/relationships/slideLayout" Target="../slideLayouts/slideLayout864.xml"/><Relationship Id="rId10" Type="http://schemas.openxmlformats.org/officeDocument/2006/relationships/slideLayout" Target="../slideLayouts/slideLayout859.xml"/><Relationship Id="rId4" Type="http://schemas.openxmlformats.org/officeDocument/2006/relationships/slideLayout" Target="../slideLayouts/slideLayout853.xml"/><Relationship Id="rId9" Type="http://schemas.openxmlformats.org/officeDocument/2006/relationships/slideLayout" Target="../slideLayouts/slideLayout858.xml"/><Relationship Id="rId14" Type="http://schemas.openxmlformats.org/officeDocument/2006/relationships/slideLayout" Target="../slideLayouts/slideLayout863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3.xml"/><Relationship Id="rId13" Type="http://schemas.openxmlformats.org/officeDocument/2006/relationships/slideLayout" Target="../slideLayouts/slideLayout878.xml"/><Relationship Id="rId3" Type="http://schemas.openxmlformats.org/officeDocument/2006/relationships/slideLayout" Target="../slideLayouts/slideLayout868.xml"/><Relationship Id="rId7" Type="http://schemas.openxmlformats.org/officeDocument/2006/relationships/slideLayout" Target="../slideLayouts/slideLayout872.xml"/><Relationship Id="rId12" Type="http://schemas.openxmlformats.org/officeDocument/2006/relationships/slideLayout" Target="../slideLayouts/slideLayout877.xml"/><Relationship Id="rId17" Type="http://schemas.openxmlformats.org/officeDocument/2006/relationships/theme" Target="../theme/theme56.xml"/><Relationship Id="rId2" Type="http://schemas.openxmlformats.org/officeDocument/2006/relationships/slideLayout" Target="../slideLayouts/slideLayout867.xml"/><Relationship Id="rId16" Type="http://schemas.openxmlformats.org/officeDocument/2006/relationships/slideLayout" Target="../slideLayouts/slideLayout881.xml"/><Relationship Id="rId1" Type="http://schemas.openxmlformats.org/officeDocument/2006/relationships/slideLayout" Target="../slideLayouts/slideLayout866.xml"/><Relationship Id="rId6" Type="http://schemas.openxmlformats.org/officeDocument/2006/relationships/slideLayout" Target="../slideLayouts/slideLayout871.xml"/><Relationship Id="rId11" Type="http://schemas.openxmlformats.org/officeDocument/2006/relationships/slideLayout" Target="../slideLayouts/slideLayout876.xml"/><Relationship Id="rId5" Type="http://schemas.openxmlformats.org/officeDocument/2006/relationships/slideLayout" Target="../slideLayouts/slideLayout870.xml"/><Relationship Id="rId15" Type="http://schemas.openxmlformats.org/officeDocument/2006/relationships/slideLayout" Target="../slideLayouts/slideLayout880.xml"/><Relationship Id="rId10" Type="http://schemas.openxmlformats.org/officeDocument/2006/relationships/slideLayout" Target="../slideLayouts/slideLayout875.xml"/><Relationship Id="rId4" Type="http://schemas.openxmlformats.org/officeDocument/2006/relationships/slideLayout" Target="../slideLayouts/slideLayout869.xml"/><Relationship Id="rId9" Type="http://schemas.openxmlformats.org/officeDocument/2006/relationships/slideLayout" Target="../slideLayouts/slideLayout874.xml"/><Relationship Id="rId14" Type="http://schemas.openxmlformats.org/officeDocument/2006/relationships/slideLayout" Target="../slideLayouts/slideLayout879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9.xml"/><Relationship Id="rId13" Type="http://schemas.openxmlformats.org/officeDocument/2006/relationships/slideLayout" Target="../slideLayouts/slideLayout894.xml"/><Relationship Id="rId3" Type="http://schemas.openxmlformats.org/officeDocument/2006/relationships/slideLayout" Target="../slideLayouts/slideLayout884.xml"/><Relationship Id="rId7" Type="http://schemas.openxmlformats.org/officeDocument/2006/relationships/slideLayout" Target="../slideLayouts/slideLayout888.xml"/><Relationship Id="rId12" Type="http://schemas.openxmlformats.org/officeDocument/2006/relationships/slideLayout" Target="../slideLayouts/slideLayout893.xml"/><Relationship Id="rId17" Type="http://schemas.openxmlformats.org/officeDocument/2006/relationships/theme" Target="../theme/theme57.xml"/><Relationship Id="rId2" Type="http://schemas.openxmlformats.org/officeDocument/2006/relationships/slideLayout" Target="../slideLayouts/slideLayout883.xml"/><Relationship Id="rId16" Type="http://schemas.openxmlformats.org/officeDocument/2006/relationships/slideLayout" Target="../slideLayouts/slideLayout897.xml"/><Relationship Id="rId1" Type="http://schemas.openxmlformats.org/officeDocument/2006/relationships/slideLayout" Target="../slideLayouts/slideLayout882.xml"/><Relationship Id="rId6" Type="http://schemas.openxmlformats.org/officeDocument/2006/relationships/slideLayout" Target="../slideLayouts/slideLayout887.xml"/><Relationship Id="rId11" Type="http://schemas.openxmlformats.org/officeDocument/2006/relationships/slideLayout" Target="../slideLayouts/slideLayout892.xml"/><Relationship Id="rId5" Type="http://schemas.openxmlformats.org/officeDocument/2006/relationships/slideLayout" Target="../slideLayouts/slideLayout886.xml"/><Relationship Id="rId15" Type="http://schemas.openxmlformats.org/officeDocument/2006/relationships/slideLayout" Target="../slideLayouts/slideLayout896.xml"/><Relationship Id="rId10" Type="http://schemas.openxmlformats.org/officeDocument/2006/relationships/slideLayout" Target="../slideLayouts/slideLayout891.xml"/><Relationship Id="rId4" Type="http://schemas.openxmlformats.org/officeDocument/2006/relationships/slideLayout" Target="../slideLayouts/slideLayout885.xml"/><Relationship Id="rId9" Type="http://schemas.openxmlformats.org/officeDocument/2006/relationships/slideLayout" Target="../slideLayouts/slideLayout890.xml"/><Relationship Id="rId14" Type="http://schemas.openxmlformats.org/officeDocument/2006/relationships/slideLayout" Target="../slideLayouts/slideLayout895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5.xml"/><Relationship Id="rId13" Type="http://schemas.openxmlformats.org/officeDocument/2006/relationships/slideLayout" Target="../slideLayouts/slideLayout910.xml"/><Relationship Id="rId3" Type="http://schemas.openxmlformats.org/officeDocument/2006/relationships/slideLayout" Target="../slideLayouts/slideLayout900.xml"/><Relationship Id="rId7" Type="http://schemas.openxmlformats.org/officeDocument/2006/relationships/slideLayout" Target="../slideLayouts/slideLayout904.xml"/><Relationship Id="rId12" Type="http://schemas.openxmlformats.org/officeDocument/2006/relationships/slideLayout" Target="../slideLayouts/slideLayout909.xml"/><Relationship Id="rId17" Type="http://schemas.openxmlformats.org/officeDocument/2006/relationships/theme" Target="../theme/theme58.xml"/><Relationship Id="rId2" Type="http://schemas.openxmlformats.org/officeDocument/2006/relationships/slideLayout" Target="../slideLayouts/slideLayout899.xml"/><Relationship Id="rId16" Type="http://schemas.openxmlformats.org/officeDocument/2006/relationships/slideLayout" Target="../slideLayouts/slideLayout913.xml"/><Relationship Id="rId1" Type="http://schemas.openxmlformats.org/officeDocument/2006/relationships/slideLayout" Target="../slideLayouts/slideLayout898.xml"/><Relationship Id="rId6" Type="http://schemas.openxmlformats.org/officeDocument/2006/relationships/slideLayout" Target="../slideLayouts/slideLayout903.xml"/><Relationship Id="rId11" Type="http://schemas.openxmlformats.org/officeDocument/2006/relationships/slideLayout" Target="../slideLayouts/slideLayout908.xml"/><Relationship Id="rId5" Type="http://schemas.openxmlformats.org/officeDocument/2006/relationships/slideLayout" Target="../slideLayouts/slideLayout902.xml"/><Relationship Id="rId15" Type="http://schemas.openxmlformats.org/officeDocument/2006/relationships/slideLayout" Target="../slideLayouts/slideLayout912.xml"/><Relationship Id="rId10" Type="http://schemas.openxmlformats.org/officeDocument/2006/relationships/slideLayout" Target="../slideLayouts/slideLayout907.xml"/><Relationship Id="rId4" Type="http://schemas.openxmlformats.org/officeDocument/2006/relationships/slideLayout" Target="../slideLayouts/slideLayout901.xml"/><Relationship Id="rId9" Type="http://schemas.openxmlformats.org/officeDocument/2006/relationships/slideLayout" Target="../slideLayouts/slideLayout906.xml"/><Relationship Id="rId14" Type="http://schemas.openxmlformats.org/officeDocument/2006/relationships/slideLayout" Target="../slideLayouts/slideLayout911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1.xml"/><Relationship Id="rId13" Type="http://schemas.openxmlformats.org/officeDocument/2006/relationships/slideLayout" Target="../slideLayouts/slideLayout926.xml"/><Relationship Id="rId3" Type="http://schemas.openxmlformats.org/officeDocument/2006/relationships/slideLayout" Target="../slideLayouts/slideLayout916.xml"/><Relationship Id="rId7" Type="http://schemas.openxmlformats.org/officeDocument/2006/relationships/slideLayout" Target="../slideLayouts/slideLayout920.xml"/><Relationship Id="rId12" Type="http://schemas.openxmlformats.org/officeDocument/2006/relationships/slideLayout" Target="../slideLayouts/slideLayout925.xml"/><Relationship Id="rId17" Type="http://schemas.openxmlformats.org/officeDocument/2006/relationships/theme" Target="../theme/theme59.xml"/><Relationship Id="rId2" Type="http://schemas.openxmlformats.org/officeDocument/2006/relationships/slideLayout" Target="../slideLayouts/slideLayout915.xml"/><Relationship Id="rId16" Type="http://schemas.openxmlformats.org/officeDocument/2006/relationships/slideLayout" Target="../slideLayouts/slideLayout929.xml"/><Relationship Id="rId1" Type="http://schemas.openxmlformats.org/officeDocument/2006/relationships/slideLayout" Target="../slideLayouts/slideLayout914.xml"/><Relationship Id="rId6" Type="http://schemas.openxmlformats.org/officeDocument/2006/relationships/slideLayout" Target="../slideLayouts/slideLayout919.xml"/><Relationship Id="rId11" Type="http://schemas.openxmlformats.org/officeDocument/2006/relationships/slideLayout" Target="../slideLayouts/slideLayout924.xml"/><Relationship Id="rId5" Type="http://schemas.openxmlformats.org/officeDocument/2006/relationships/slideLayout" Target="../slideLayouts/slideLayout918.xml"/><Relationship Id="rId15" Type="http://schemas.openxmlformats.org/officeDocument/2006/relationships/slideLayout" Target="../slideLayouts/slideLayout928.xml"/><Relationship Id="rId10" Type="http://schemas.openxmlformats.org/officeDocument/2006/relationships/slideLayout" Target="../slideLayouts/slideLayout923.xml"/><Relationship Id="rId4" Type="http://schemas.openxmlformats.org/officeDocument/2006/relationships/slideLayout" Target="../slideLayouts/slideLayout917.xml"/><Relationship Id="rId9" Type="http://schemas.openxmlformats.org/officeDocument/2006/relationships/slideLayout" Target="../slideLayouts/slideLayout922.xml"/><Relationship Id="rId14" Type="http://schemas.openxmlformats.org/officeDocument/2006/relationships/slideLayout" Target="../slideLayouts/slideLayout92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7.xml"/><Relationship Id="rId13" Type="http://schemas.openxmlformats.org/officeDocument/2006/relationships/slideLayout" Target="../slideLayouts/slideLayout942.xml"/><Relationship Id="rId3" Type="http://schemas.openxmlformats.org/officeDocument/2006/relationships/slideLayout" Target="../slideLayouts/slideLayout932.xml"/><Relationship Id="rId7" Type="http://schemas.openxmlformats.org/officeDocument/2006/relationships/slideLayout" Target="../slideLayouts/slideLayout936.xml"/><Relationship Id="rId12" Type="http://schemas.openxmlformats.org/officeDocument/2006/relationships/slideLayout" Target="../slideLayouts/slideLayout941.xml"/><Relationship Id="rId17" Type="http://schemas.openxmlformats.org/officeDocument/2006/relationships/theme" Target="../theme/theme60.xml"/><Relationship Id="rId2" Type="http://schemas.openxmlformats.org/officeDocument/2006/relationships/slideLayout" Target="../slideLayouts/slideLayout931.xml"/><Relationship Id="rId16" Type="http://schemas.openxmlformats.org/officeDocument/2006/relationships/slideLayout" Target="../slideLayouts/slideLayout945.xml"/><Relationship Id="rId1" Type="http://schemas.openxmlformats.org/officeDocument/2006/relationships/slideLayout" Target="../slideLayouts/slideLayout930.xml"/><Relationship Id="rId6" Type="http://schemas.openxmlformats.org/officeDocument/2006/relationships/slideLayout" Target="../slideLayouts/slideLayout935.xml"/><Relationship Id="rId11" Type="http://schemas.openxmlformats.org/officeDocument/2006/relationships/slideLayout" Target="../slideLayouts/slideLayout940.xml"/><Relationship Id="rId5" Type="http://schemas.openxmlformats.org/officeDocument/2006/relationships/slideLayout" Target="../slideLayouts/slideLayout934.xml"/><Relationship Id="rId15" Type="http://schemas.openxmlformats.org/officeDocument/2006/relationships/slideLayout" Target="../slideLayouts/slideLayout944.xml"/><Relationship Id="rId10" Type="http://schemas.openxmlformats.org/officeDocument/2006/relationships/slideLayout" Target="../slideLayouts/slideLayout939.xml"/><Relationship Id="rId4" Type="http://schemas.openxmlformats.org/officeDocument/2006/relationships/slideLayout" Target="../slideLayouts/slideLayout933.xml"/><Relationship Id="rId9" Type="http://schemas.openxmlformats.org/officeDocument/2006/relationships/slideLayout" Target="../slideLayouts/slideLayout938.xml"/><Relationship Id="rId14" Type="http://schemas.openxmlformats.org/officeDocument/2006/relationships/slideLayout" Target="../slideLayouts/slideLayout943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3.xml"/><Relationship Id="rId13" Type="http://schemas.openxmlformats.org/officeDocument/2006/relationships/slideLayout" Target="../slideLayouts/slideLayout958.xml"/><Relationship Id="rId3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52.xml"/><Relationship Id="rId12" Type="http://schemas.openxmlformats.org/officeDocument/2006/relationships/slideLayout" Target="../slideLayouts/slideLayout957.xml"/><Relationship Id="rId17" Type="http://schemas.openxmlformats.org/officeDocument/2006/relationships/theme" Target="../theme/theme61.xml"/><Relationship Id="rId2" Type="http://schemas.openxmlformats.org/officeDocument/2006/relationships/slideLayout" Target="../slideLayouts/slideLayout947.xml"/><Relationship Id="rId16" Type="http://schemas.openxmlformats.org/officeDocument/2006/relationships/slideLayout" Target="../slideLayouts/slideLayout961.xml"/><Relationship Id="rId1" Type="http://schemas.openxmlformats.org/officeDocument/2006/relationships/slideLayout" Target="../slideLayouts/slideLayout946.xml"/><Relationship Id="rId6" Type="http://schemas.openxmlformats.org/officeDocument/2006/relationships/slideLayout" Target="../slideLayouts/slideLayout951.xml"/><Relationship Id="rId11" Type="http://schemas.openxmlformats.org/officeDocument/2006/relationships/slideLayout" Target="../slideLayouts/slideLayout956.xml"/><Relationship Id="rId5" Type="http://schemas.openxmlformats.org/officeDocument/2006/relationships/slideLayout" Target="../slideLayouts/slideLayout950.xml"/><Relationship Id="rId15" Type="http://schemas.openxmlformats.org/officeDocument/2006/relationships/slideLayout" Target="../slideLayouts/slideLayout960.xml"/><Relationship Id="rId10" Type="http://schemas.openxmlformats.org/officeDocument/2006/relationships/slideLayout" Target="../slideLayouts/slideLayout955.xml"/><Relationship Id="rId4" Type="http://schemas.openxmlformats.org/officeDocument/2006/relationships/slideLayout" Target="../slideLayouts/slideLayout949.xml"/><Relationship Id="rId9" Type="http://schemas.openxmlformats.org/officeDocument/2006/relationships/slideLayout" Target="../slideLayouts/slideLayout954.xml"/><Relationship Id="rId14" Type="http://schemas.openxmlformats.org/officeDocument/2006/relationships/slideLayout" Target="../slideLayouts/slideLayout959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9.xml"/><Relationship Id="rId13" Type="http://schemas.openxmlformats.org/officeDocument/2006/relationships/slideLayout" Target="../slideLayouts/slideLayout974.xml"/><Relationship Id="rId3" Type="http://schemas.openxmlformats.org/officeDocument/2006/relationships/slideLayout" Target="../slideLayouts/slideLayout964.xml"/><Relationship Id="rId7" Type="http://schemas.openxmlformats.org/officeDocument/2006/relationships/slideLayout" Target="../slideLayouts/slideLayout968.xml"/><Relationship Id="rId12" Type="http://schemas.openxmlformats.org/officeDocument/2006/relationships/slideLayout" Target="../slideLayouts/slideLayout973.xml"/><Relationship Id="rId17" Type="http://schemas.openxmlformats.org/officeDocument/2006/relationships/theme" Target="../theme/theme62.xml"/><Relationship Id="rId2" Type="http://schemas.openxmlformats.org/officeDocument/2006/relationships/slideLayout" Target="../slideLayouts/slideLayout963.xml"/><Relationship Id="rId16" Type="http://schemas.openxmlformats.org/officeDocument/2006/relationships/slideLayout" Target="../slideLayouts/slideLayout977.xml"/><Relationship Id="rId1" Type="http://schemas.openxmlformats.org/officeDocument/2006/relationships/slideLayout" Target="../slideLayouts/slideLayout962.xml"/><Relationship Id="rId6" Type="http://schemas.openxmlformats.org/officeDocument/2006/relationships/slideLayout" Target="../slideLayouts/slideLayout967.xml"/><Relationship Id="rId11" Type="http://schemas.openxmlformats.org/officeDocument/2006/relationships/slideLayout" Target="../slideLayouts/slideLayout972.xml"/><Relationship Id="rId5" Type="http://schemas.openxmlformats.org/officeDocument/2006/relationships/slideLayout" Target="../slideLayouts/slideLayout966.xml"/><Relationship Id="rId15" Type="http://schemas.openxmlformats.org/officeDocument/2006/relationships/slideLayout" Target="../slideLayouts/slideLayout976.xml"/><Relationship Id="rId10" Type="http://schemas.openxmlformats.org/officeDocument/2006/relationships/slideLayout" Target="../slideLayouts/slideLayout971.xml"/><Relationship Id="rId4" Type="http://schemas.openxmlformats.org/officeDocument/2006/relationships/slideLayout" Target="../slideLayouts/slideLayout965.xml"/><Relationship Id="rId9" Type="http://schemas.openxmlformats.org/officeDocument/2006/relationships/slideLayout" Target="../slideLayouts/slideLayout970.xml"/><Relationship Id="rId14" Type="http://schemas.openxmlformats.org/officeDocument/2006/relationships/slideLayout" Target="../slideLayouts/slideLayout975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5.xml"/><Relationship Id="rId13" Type="http://schemas.openxmlformats.org/officeDocument/2006/relationships/slideLayout" Target="../slideLayouts/slideLayout990.xml"/><Relationship Id="rId3" Type="http://schemas.openxmlformats.org/officeDocument/2006/relationships/slideLayout" Target="../slideLayouts/slideLayout980.xml"/><Relationship Id="rId7" Type="http://schemas.openxmlformats.org/officeDocument/2006/relationships/slideLayout" Target="../slideLayouts/slideLayout984.xml"/><Relationship Id="rId12" Type="http://schemas.openxmlformats.org/officeDocument/2006/relationships/slideLayout" Target="../slideLayouts/slideLayout989.xml"/><Relationship Id="rId17" Type="http://schemas.openxmlformats.org/officeDocument/2006/relationships/theme" Target="../theme/theme63.xml"/><Relationship Id="rId2" Type="http://schemas.openxmlformats.org/officeDocument/2006/relationships/slideLayout" Target="../slideLayouts/slideLayout979.xml"/><Relationship Id="rId16" Type="http://schemas.openxmlformats.org/officeDocument/2006/relationships/slideLayout" Target="../slideLayouts/slideLayout993.xml"/><Relationship Id="rId1" Type="http://schemas.openxmlformats.org/officeDocument/2006/relationships/slideLayout" Target="../slideLayouts/slideLayout978.xml"/><Relationship Id="rId6" Type="http://schemas.openxmlformats.org/officeDocument/2006/relationships/slideLayout" Target="../slideLayouts/slideLayout983.xml"/><Relationship Id="rId11" Type="http://schemas.openxmlformats.org/officeDocument/2006/relationships/slideLayout" Target="../slideLayouts/slideLayout988.xml"/><Relationship Id="rId5" Type="http://schemas.openxmlformats.org/officeDocument/2006/relationships/slideLayout" Target="../slideLayouts/slideLayout982.xml"/><Relationship Id="rId15" Type="http://schemas.openxmlformats.org/officeDocument/2006/relationships/slideLayout" Target="../slideLayouts/slideLayout992.xml"/><Relationship Id="rId10" Type="http://schemas.openxmlformats.org/officeDocument/2006/relationships/slideLayout" Target="../slideLayouts/slideLayout987.xml"/><Relationship Id="rId4" Type="http://schemas.openxmlformats.org/officeDocument/2006/relationships/slideLayout" Target="../slideLayouts/slideLayout981.xml"/><Relationship Id="rId9" Type="http://schemas.openxmlformats.org/officeDocument/2006/relationships/slideLayout" Target="../slideLayouts/slideLayout986.xml"/><Relationship Id="rId14" Type="http://schemas.openxmlformats.org/officeDocument/2006/relationships/slideLayout" Target="../slideLayouts/slideLayout991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1.xml"/><Relationship Id="rId13" Type="http://schemas.openxmlformats.org/officeDocument/2006/relationships/slideLayout" Target="../slideLayouts/slideLayout1006.xml"/><Relationship Id="rId3" Type="http://schemas.openxmlformats.org/officeDocument/2006/relationships/slideLayout" Target="../slideLayouts/slideLayout996.xml"/><Relationship Id="rId7" Type="http://schemas.openxmlformats.org/officeDocument/2006/relationships/slideLayout" Target="../slideLayouts/slideLayout1000.xml"/><Relationship Id="rId12" Type="http://schemas.openxmlformats.org/officeDocument/2006/relationships/slideLayout" Target="../slideLayouts/slideLayout1005.xml"/><Relationship Id="rId17" Type="http://schemas.openxmlformats.org/officeDocument/2006/relationships/theme" Target="../theme/theme64.xml"/><Relationship Id="rId2" Type="http://schemas.openxmlformats.org/officeDocument/2006/relationships/slideLayout" Target="../slideLayouts/slideLayout995.xml"/><Relationship Id="rId16" Type="http://schemas.openxmlformats.org/officeDocument/2006/relationships/slideLayout" Target="../slideLayouts/slideLayout1009.xml"/><Relationship Id="rId1" Type="http://schemas.openxmlformats.org/officeDocument/2006/relationships/slideLayout" Target="../slideLayouts/slideLayout994.xml"/><Relationship Id="rId6" Type="http://schemas.openxmlformats.org/officeDocument/2006/relationships/slideLayout" Target="../slideLayouts/slideLayout999.xml"/><Relationship Id="rId11" Type="http://schemas.openxmlformats.org/officeDocument/2006/relationships/slideLayout" Target="../slideLayouts/slideLayout1004.xml"/><Relationship Id="rId5" Type="http://schemas.openxmlformats.org/officeDocument/2006/relationships/slideLayout" Target="../slideLayouts/slideLayout998.xml"/><Relationship Id="rId15" Type="http://schemas.openxmlformats.org/officeDocument/2006/relationships/slideLayout" Target="../slideLayouts/slideLayout1008.xml"/><Relationship Id="rId10" Type="http://schemas.openxmlformats.org/officeDocument/2006/relationships/slideLayout" Target="../slideLayouts/slideLayout1003.xml"/><Relationship Id="rId4" Type="http://schemas.openxmlformats.org/officeDocument/2006/relationships/slideLayout" Target="../slideLayouts/slideLayout997.xml"/><Relationship Id="rId9" Type="http://schemas.openxmlformats.org/officeDocument/2006/relationships/slideLayout" Target="../slideLayouts/slideLayout1002.xml"/><Relationship Id="rId14" Type="http://schemas.openxmlformats.org/officeDocument/2006/relationships/slideLayout" Target="../slideLayouts/slideLayout1007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7.xml"/><Relationship Id="rId13" Type="http://schemas.openxmlformats.org/officeDocument/2006/relationships/slideLayout" Target="../slideLayouts/slideLayout1022.xml"/><Relationship Id="rId3" Type="http://schemas.openxmlformats.org/officeDocument/2006/relationships/slideLayout" Target="../slideLayouts/slideLayout1012.xml"/><Relationship Id="rId7" Type="http://schemas.openxmlformats.org/officeDocument/2006/relationships/slideLayout" Target="../slideLayouts/slideLayout1016.xml"/><Relationship Id="rId12" Type="http://schemas.openxmlformats.org/officeDocument/2006/relationships/slideLayout" Target="../slideLayouts/slideLayout1021.xml"/><Relationship Id="rId17" Type="http://schemas.openxmlformats.org/officeDocument/2006/relationships/theme" Target="../theme/theme65.xml"/><Relationship Id="rId2" Type="http://schemas.openxmlformats.org/officeDocument/2006/relationships/slideLayout" Target="../slideLayouts/slideLayout1011.xml"/><Relationship Id="rId16" Type="http://schemas.openxmlformats.org/officeDocument/2006/relationships/slideLayout" Target="../slideLayouts/slideLayout1025.xml"/><Relationship Id="rId1" Type="http://schemas.openxmlformats.org/officeDocument/2006/relationships/slideLayout" Target="../slideLayouts/slideLayout1010.xml"/><Relationship Id="rId6" Type="http://schemas.openxmlformats.org/officeDocument/2006/relationships/slideLayout" Target="../slideLayouts/slideLayout1015.xml"/><Relationship Id="rId11" Type="http://schemas.openxmlformats.org/officeDocument/2006/relationships/slideLayout" Target="../slideLayouts/slideLayout1020.xml"/><Relationship Id="rId5" Type="http://schemas.openxmlformats.org/officeDocument/2006/relationships/slideLayout" Target="../slideLayouts/slideLayout1014.xml"/><Relationship Id="rId15" Type="http://schemas.openxmlformats.org/officeDocument/2006/relationships/slideLayout" Target="../slideLayouts/slideLayout1024.xml"/><Relationship Id="rId10" Type="http://schemas.openxmlformats.org/officeDocument/2006/relationships/slideLayout" Target="../slideLayouts/slideLayout1019.xml"/><Relationship Id="rId4" Type="http://schemas.openxmlformats.org/officeDocument/2006/relationships/slideLayout" Target="../slideLayouts/slideLayout1013.xml"/><Relationship Id="rId9" Type="http://schemas.openxmlformats.org/officeDocument/2006/relationships/slideLayout" Target="../slideLayouts/slideLayout1018.xml"/><Relationship Id="rId14" Type="http://schemas.openxmlformats.org/officeDocument/2006/relationships/slideLayout" Target="../slideLayouts/slideLayout1023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3.xml"/><Relationship Id="rId13" Type="http://schemas.openxmlformats.org/officeDocument/2006/relationships/slideLayout" Target="../slideLayouts/slideLayout1038.xml"/><Relationship Id="rId3" Type="http://schemas.openxmlformats.org/officeDocument/2006/relationships/slideLayout" Target="../slideLayouts/slideLayout1028.xml"/><Relationship Id="rId7" Type="http://schemas.openxmlformats.org/officeDocument/2006/relationships/slideLayout" Target="../slideLayouts/slideLayout1032.xml"/><Relationship Id="rId12" Type="http://schemas.openxmlformats.org/officeDocument/2006/relationships/slideLayout" Target="../slideLayouts/slideLayout1037.xml"/><Relationship Id="rId17" Type="http://schemas.openxmlformats.org/officeDocument/2006/relationships/theme" Target="../theme/theme66.xml"/><Relationship Id="rId2" Type="http://schemas.openxmlformats.org/officeDocument/2006/relationships/slideLayout" Target="../slideLayouts/slideLayout1027.xml"/><Relationship Id="rId16" Type="http://schemas.openxmlformats.org/officeDocument/2006/relationships/slideLayout" Target="../slideLayouts/slideLayout1041.xml"/><Relationship Id="rId1" Type="http://schemas.openxmlformats.org/officeDocument/2006/relationships/slideLayout" Target="../slideLayouts/slideLayout1026.xml"/><Relationship Id="rId6" Type="http://schemas.openxmlformats.org/officeDocument/2006/relationships/slideLayout" Target="../slideLayouts/slideLayout1031.xml"/><Relationship Id="rId11" Type="http://schemas.openxmlformats.org/officeDocument/2006/relationships/slideLayout" Target="../slideLayouts/slideLayout1036.xml"/><Relationship Id="rId5" Type="http://schemas.openxmlformats.org/officeDocument/2006/relationships/slideLayout" Target="../slideLayouts/slideLayout1030.xml"/><Relationship Id="rId15" Type="http://schemas.openxmlformats.org/officeDocument/2006/relationships/slideLayout" Target="../slideLayouts/slideLayout1040.xml"/><Relationship Id="rId10" Type="http://schemas.openxmlformats.org/officeDocument/2006/relationships/slideLayout" Target="../slideLayouts/slideLayout1035.xml"/><Relationship Id="rId4" Type="http://schemas.openxmlformats.org/officeDocument/2006/relationships/slideLayout" Target="../slideLayouts/slideLayout1029.xml"/><Relationship Id="rId9" Type="http://schemas.openxmlformats.org/officeDocument/2006/relationships/slideLayout" Target="../slideLayouts/slideLayout1034.xml"/><Relationship Id="rId14" Type="http://schemas.openxmlformats.org/officeDocument/2006/relationships/slideLayout" Target="../slideLayouts/slideLayout1039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9.xml"/><Relationship Id="rId13" Type="http://schemas.openxmlformats.org/officeDocument/2006/relationships/slideLayout" Target="../slideLayouts/slideLayout1054.xml"/><Relationship Id="rId3" Type="http://schemas.openxmlformats.org/officeDocument/2006/relationships/slideLayout" Target="../slideLayouts/slideLayout1044.xml"/><Relationship Id="rId7" Type="http://schemas.openxmlformats.org/officeDocument/2006/relationships/slideLayout" Target="../slideLayouts/slideLayout1048.xml"/><Relationship Id="rId12" Type="http://schemas.openxmlformats.org/officeDocument/2006/relationships/slideLayout" Target="../slideLayouts/slideLayout1053.xml"/><Relationship Id="rId17" Type="http://schemas.openxmlformats.org/officeDocument/2006/relationships/theme" Target="../theme/theme67.xml"/><Relationship Id="rId2" Type="http://schemas.openxmlformats.org/officeDocument/2006/relationships/slideLayout" Target="../slideLayouts/slideLayout1043.xml"/><Relationship Id="rId16" Type="http://schemas.openxmlformats.org/officeDocument/2006/relationships/slideLayout" Target="../slideLayouts/slideLayout1057.xml"/><Relationship Id="rId1" Type="http://schemas.openxmlformats.org/officeDocument/2006/relationships/slideLayout" Target="../slideLayouts/slideLayout1042.xml"/><Relationship Id="rId6" Type="http://schemas.openxmlformats.org/officeDocument/2006/relationships/slideLayout" Target="../slideLayouts/slideLayout1047.xml"/><Relationship Id="rId11" Type="http://schemas.openxmlformats.org/officeDocument/2006/relationships/slideLayout" Target="../slideLayouts/slideLayout1052.xml"/><Relationship Id="rId5" Type="http://schemas.openxmlformats.org/officeDocument/2006/relationships/slideLayout" Target="../slideLayouts/slideLayout1046.xml"/><Relationship Id="rId15" Type="http://schemas.openxmlformats.org/officeDocument/2006/relationships/slideLayout" Target="../slideLayouts/slideLayout1056.xml"/><Relationship Id="rId10" Type="http://schemas.openxmlformats.org/officeDocument/2006/relationships/slideLayout" Target="../slideLayouts/slideLayout1051.xml"/><Relationship Id="rId4" Type="http://schemas.openxmlformats.org/officeDocument/2006/relationships/slideLayout" Target="../slideLayouts/slideLayout1045.xml"/><Relationship Id="rId9" Type="http://schemas.openxmlformats.org/officeDocument/2006/relationships/slideLayout" Target="../slideLayouts/slideLayout1050.xml"/><Relationship Id="rId14" Type="http://schemas.openxmlformats.org/officeDocument/2006/relationships/slideLayout" Target="../slideLayouts/slideLayout1055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5.xml"/><Relationship Id="rId13" Type="http://schemas.openxmlformats.org/officeDocument/2006/relationships/slideLayout" Target="../slideLayouts/slideLayout1070.xml"/><Relationship Id="rId3" Type="http://schemas.openxmlformats.org/officeDocument/2006/relationships/slideLayout" Target="../slideLayouts/slideLayout1060.xml"/><Relationship Id="rId7" Type="http://schemas.openxmlformats.org/officeDocument/2006/relationships/slideLayout" Target="../slideLayouts/slideLayout1064.xml"/><Relationship Id="rId12" Type="http://schemas.openxmlformats.org/officeDocument/2006/relationships/slideLayout" Target="../slideLayouts/slideLayout1069.xml"/><Relationship Id="rId17" Type="http://schemas.openxmlformats.org/officeDocument/2006/relationships/theme" Target="../theme/theme68.xml"/><Relationship Id="rId2" Type="http://schemas.openxmlformats.org/officeDocument/2006/relationships/slideLayout" Target="../slideLayouts/slideLayout1059.xml"/><Relationship Id="rId16" Type="http://schemas.openxmlformats.org/officeDocument/2006/relationships/slideLayout" Target="../slideLayouts/slideLayout1073.xml"/><Relationship Id="rId1" Type="http://schemas.openxmlformats.org/officeDocument/2006/relationships/slideLayout" Target="../slideLayouts/slideLayout1058.xml"/><Relationship Id="rId6" Type="http://schemas.openxmlformats.org/officeDocument/2006/relationships/slideLayout" Target="../slideLayouts/slideLayout1063.xml"/><Relationship Id="rId11" Type="http://schemas.openxmlformats.org/officeDocument/2006/relationships/slideLayout" Target="../slideLayouts/slideLayout1068.xml"/><Relationship Id="rId5" Type="http://schemas.openxmlformats.org/officeDocument/2006/relationships/slideLayout" Target="../slideLayouts/slideLayout1062.xml"/><Relationship Id="rId15" Type="http://schemas.openxmlformats.org/officeDocument/2006/relationships/slideLayout" Target="../slideLayouts/slideLayout1072.xml"/><Relationship Id="rId10" Type="http://schemas.openxmlformats.org/officeDocument/2006/relationships/slideLayout" Target="../slideLayouts/slideLayout1067.xml"/><Relationship Id="rId4" Type="http://schemas.openxmlformats.org/officeDocument/2006/relationships/slideLayout" Target="../slideLayouts/slideLayout1061.xml"/><Relationship Id="rId9" Type="http://schemas.openxmlformats.org/officeDocument/2006/relationships/slideLayout" Target="../slideLayouts/slideLayout1066.xml"/><Relationship Id="rId14" Type="http://schemas.openxmlformats.org/officeDocument/2006/relationships/slideLayout" Target="../slideLayouts/slideLayout1071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1.xml"/><Relationship Id="rId13" Type="http://schemas.openxmlformats.org/officeDocument/2006/relationships/slideLayout" Target="../slideLayouts/slideLayout1086.xml"/><Relationship Id="rId3" Type="http://schemas.openxmlformats.org/officeDocument/2006/relationships/slideLayout" Target="../slideLayouts/slideLayout1076.xml"/><Relationship Id="rId7" Type="http://schemas.openxmlformats.org/officeDocument/2006/relationships/slideLayout" Target="../slideLayouts/slideLayout1080.xml"/><Relationship Id="rId12" Type="http://schemas.openxmlformats.org/officeDocument/2006/relationships/slideLayout" Target="../slideLayouts/slideLayout1085.xml"/><Relationship Id="rId17" Type="http://schemas.openxmlformats.org/officeDocument/2006/relationships/theme" Target="../theme/theme69.xml"/><Relationship Id="rId2" Type="http://schemas.openxmlformats.org/officeDocument/2006/relationships/slideLayout" Target="../slideLayouts/slideLayout1075.xml"/><Relationship Id="rId16" Type="http://schemas.openxmlformats.org/officeDocument/2006/relationships/slideLayout" Target="../slideLayouts/slideLayout1089.xml"/><Relationship Id="rId1" Type="http://schemas.openxmlformats.org/officeDocument/2006/relationships/slideLayout" Target="../slideLayouts/slideLayout1074.xml"/><Relationship Id="rId6" Type="http://schemas.openxmlformats.org/officeDocument/2006/relationships/slideLayout" Target="../slideLayouts/slideLayout1079.xml"/><Relationship Id="rId11" Type="http://schemas.openxmlformats.org/officeDocument/2006/relationships/slideLayout" Target="../slideLayouts/slideLayout1084.xml"/><Relationship Id="rId5" Type="http://schemas.openxmlformats.org/officeDocument/2006/relationships/slideLayout" Target="../slideLayouts/slideLayout1078.xml"/><Relationship Id="rId15" Type="http://schemas.openxmlformats.org/officeDocument/2006/relationships/slideLayout" Target="../slideLayouts/slideLayout1088.xml"/><Relationship Id="rId10" Type="http://schemas.openxmlformats.org/officeDocument/2006/relationships/slideLayout" Target="../slideLayouts/slideLayout1083.xml"/><Relationship Id="rId4" Type="http://schemas.openxmlformats.org/officeDocument/2006/relationships/slideLayout" Target="../slideLayouts/slideLayout1077.xml"/><Relationship Id="rId9" Type="http://schemas.openxmlformats.org/officeDocument/2006/relationships/slideLayout" Target="../slideLayouts/slideLayout1082.xml"/><Relationship Id="rId14" Type="http://schemas.openxmlformats.org/officeDocument/2006/relationships/slideLayout" Target="../slideLayouts/slideLayout10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7.xml"/><Relationship Id="rId13" Type="http://schemas.openxmlformats.org/officeDocument/2006/relationships/slideLayout" Target="../slideLayouts/slideLayout1102.xml"/><Relationship Id="rId3" Type="http://schemas.openxmlformats.org/officeDocument/2006/relationships/slideLayout" Target="../slideLayouts/slideLayout1092.xml"/><Relationship Id="rId7" Type="http://schemas.openxmlformats.org/officeDocument/2006/relationships/slideLayout" Target="../slideLayouts/slideLayout1096.xml"/><Relationship Id="rId12" Type="http://schemas.openxmlformats.org/officeDocument/2006/relationships/slideLayout" Target="../slideLayouts/slideLayout1101.xml"/><Relationship Id="rId17" Type="http://schemas.openxmlformats.org/officeDocument/2006/relationships/theme" Target="../theme/theme70.xml"/><Relationship Id="rId2" Type="http://schemas.openxmlformats.org/officeDocument/2006/relationships/slideLayout" Target="../slideLayouts/slideLayout1091.xml"/><Relationship Id="rId16" Type="http://schemas.openxmlformats.org/officeDocument/2006/relationships/slideLayout" Target="../slideLayouts/slideLayout1105.xml"/><Relationship Id="rId1" Type="http://schemas.openxmlformats.org/officeDocument/2006/relationships/slideLayout" Target="../slideLayouts/slideLayout1090.xml"/><Relationship Id="rId6" Type="http://schemas.openxmlformats.org/officeDocument/2006/relationships/slideLayout" Target="../slideLayouts/slideLayout1095.xml"/><Relationship Id="rId11" Type="http://schemas.openxmlformats.org/officeDocument/2006/relationships/slideLayout" Target="../slideLayouts/slideLayout1100.xml"/><Relationship Id="rId5" Type="http://schemas.openxmlformats.org/officeDocument/2006/relationships/slideLayout" Target="../slideLayouts/slideLayout1094.xml"/><Relationship Id="rId15" Type="http://schemas.openxmlformats.org/officeDocument/2006/relationships/slideLayout" Target="../slideLayouts/slideLayout1104.xml"/><Relationship Id="rId10" Type="http://schemas.openxmlformats.org/officeDocument/2006/relationships/slideLayout" Target="../slideLayouts/slideLayout1099.xml"/><Relationship Id="rId4" Type="http://schemas.openxmlformats.org/officeDocument/2006/relationships/slideLayout" Target="../slideLayouts/slideLayout1093.xml"/><Relationship Id="rId9" Type="http://schemas.openxmlformats.org/officeDocument/2006/relationships/slideLayout" Target="../slideLayouts/slideLayout1098.xml"/><Relationship Id="rId14" Type="http://schemas.openxmlformats.org/officeDocument/2006/relationships/slideLayout" Target="../slideLayouts/slideLayout1103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3.xml"/><Relationship Id="rId13" Type="http://schemas.openxmlformats.org/officeDocument/2006/relationships/slideLayout" Target="../slideLayouts/slideLayout1118.xml"/><Relationship Id="rId3" Type="http://schemas.openxmlformats.org/officeDocument/2006/relationships/slideLayout" Target="../slideLayouts/slideLayout1108.xml"/><Relationship Id="rId7" Type="http://schemas.openxmlformats.org/officeDocument/2006/relationships/slideLayout" Target="../slideLayouts/slideLayout1112.xml"/><Relationship Id="rId12" Type="http://schemas.openxmlformats.org/officeDocument/2006/relationships/slideLayout" Target="../slideLayouts/slideLayout1117.xml"/><Relationship Id="rId17" Type="http://schemas.openxmlformats.org/officeDocument/2006/relationships/theme" Target="../theme/theme71.xml"/><Relationship Id="rId2" Type="http://schemas.openxmlformats.org/officeDocument/2006/relationships/slideLayout" Target="../slideLayouts/slideLayout1107.xml"/><Relationship Id="rId16" Type="http://schemas.openxmlformats.org/officeDocument/2006/relationships/slideLayout" Target="../slideLayouts/slideLayout1121.xml"/><Relationship Id="rId1" Type="http://schemas.openxmlformats.org/officeDocument/2006/relationships/slideLayout" Target="../slideLayouts/slideLayout1106.xml"/><Relationship Id="rId6" Type="http://schemas.openxmlformats.org/officeDocument/2006/relationships/slideLayout" Target="../slideLayouts/slideLayout1111.xml"/><Relationship Id="rId11" Type="http://schemas.openxmlformats.org/officeDocument/2006/relationships/slideLayout" Target="../slideLayouts/slideLayout1116.xml"/><Relationship Id="rId5" Type="http://schemas.openxmlformats.org/officeDocument/2006/relationships/slideLayout" Target="../slideLayouts/slideLayout1110.xml"/><Relationship Id="rId15" Type="http://schemas.openxmlformats.org/officeDocument/2006/relationships/slideLayout" Target="../slideLayouts/slideLayout1120.xml"/><Relationship Id="rId10" Type="http://schemas.openxmlformats.org/officeDocument/2006/relationships/slideLayout" Target="../slideLayouts/slideLayout1115.xml"/><Relationship Id="rId4" Type="http://schemas.openxmlformats.org/officeDocument/2006/relationships/slideLayout" Target="../slideLayouts/slideLayout1109.xml"/><Relationship Id="rId9" Type="http://schemas.openxmlformats.org/officeDocument/2006/relationships/slideLayout" Target="../slideLayouts/slideLayout1114.xml"/><Relationship Id="rId14" Type="http://schemas.openxmlformats.org/officeDocument/2006/relationships/slideLayout" Target="../slideLayouts/slideLayout1119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9.xml"/><Relationship Id="rId13" Type="http://schemas.openxmlformats.org/officeDocument/2006/relationships/slideLayout" Target="../slideLayouts/slideLayout1134.xml"/><Relationship Id="rId3" Type="http://schemas.openxmlformats.org/officeDocument/2006/relationships/slideLayout" Target="../slideLayouts/slideLayout1124.xml"/><Relationship Id="rId7" Type="http://schemas.openxmlformats.org/officeDocument/2006/relationships/slideLayout" Target="../slideLayouts/slideLayout1128.xml"/><Relationship Id="rId12" Type="http://schemas.openxmlformats.org/officeDocument/2006/relationships/slideLayout" Target="../slideLayouts/slideLayout1133.xml"/><Relationship Id="rId17" Type="http://schemas.openxmlformats.org/officeDocument/2006/relationships/theme" Target="../theme/theme72.xml"/><Relationship Id="rId2" Type="http://schemas.openxmlformats.org/officeDocument/2006/relationships/slideLayout" Target="../slideLayouts/slideLayout1123.xml"/><Relationship Id="rId16" Type="http://schemas.openxmlformats.org/officeDocument/2006/relationships/slideLayout" Target="../slideLayouts/slideLayout1137.xml"/><Relationship Id="rId1" Type="http://schemas.openxmlformats.org/officeDocument/2006/relationships/slideLayout" Target="../slideLayouts/slideLayout1122.xml"/><Relationship Id="rId6" Type="http://schemas.openxmlformats.org/officeDocument/2006/relationships/slideLayout" Target="../slideLayouts/slideLayout1127.xml"/><Relationship Id="rId11" Type="http://schemas.openxmlformats.org/officeDocument/2006/relationships/slideLayout" Target="../slideLayouts/slideLayout1132.xml"/><Relationship Id="rId5" Type="http://schemas.openxmlformats.org/officeDocument/2006/relationships/slideLayout" Target="../slideLayouts/slideLayout1126.xml"/><Relationship Id="rId15" Type="http://schemas.openxmlformats.org/officeDocument/2006/relationships/slideLayout" Target="../slideLayouts/slideLayout1136.xml"/><Relationship Id="rId10" Type="http://schemas.openxmlformats.org/officeDocument/2006/relationships/slideLayout" Target="../slideLayouts/slideLayout1131.xml"/><Relationship Id="rId4" Type="http://schemas.openxmlformats.org/officeDocument/2006/relationships/slideLayout" Target="../slideLayouts/slideLayout1125.xml"/><Relationship Id="rId9" Type="http://schemas.openxmlformats.org/officeDocument/2006/relationships/slideLayout" Target="../slideLayouts/slideLayout1130.xml"/><Relationship Id="rId14" Type="http://schemas.openxmlformats.org/officeDocument/2006/relationships/slideLayout" Target="../slideLayouts/slideLayout1135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5.xml"/><Relationship Id="rId13" Type="http://schemas.openxmlformats.org/officeDocument/2006/relationships/slideLayout" Target="../slideLayouts/slideLayout1150.xml"/><Relationship Id="rId3" Type="http://schemas.openxmlformats.org/officeDocument/2006/relationships/slideLayout" Target="../slideLayouts/slideLayout1140.xml"/><Relationship Id="rId7" Type="http://schemas.openxmlformats.org/officeDocument/2006/relationships/slideLayout" Target="../slideLayouts/slideLayout1144.xml"/><Relationship Id="rId12" Type="http://schemas.openxmlformats.org/officeDocument/2006/relationships/slideLayout" Target="../slideLayouts/slideLayout1149.xml"/><Relationship Id="rId17" Type="http://schemas.openxmlformats.org/officeDocument/2006/relationships/theme" Target="../theme/theme73.xml"/><Relationship Id="rId2" Type="http://schemas.openxmlformats.org/officeDocument/2006/relationships/slideLayout" Target="../slideLayouts/slideLayout1139.xml"/><Relationship Id="rId16" Type="http://schemas.openxmlformats.org/officeDocument/2006/relationships/slideLayout" Target="../slideLayouts/slideLayout1153.xml"/><Relationship Id="rId1" Type="http://schemas.openxmlformats.org/officeDocument/2006/relationships/slideLayout" Target="../slideLayouts/slideLayout1138.xml"/><Relationship Id="rId6" Type="http://schemas.openxmlformats.org/officeDocument/2006/relationships/slideLayout" Target="../slideLayouts/slideLayout1143.xml"/><Relationship Id="rId11" Type="http://schemas.openxmlformats.org/officeDocument/2006/relationships/slideLayout" Target="../slideLayouts/slideLayout1148.xml"/><Relationship Id="rId5" Type="http://schemas.openxmlformats.org/officeDocument/2006/relationships/slideLayout" Target="../slideLayouts/slideLayout1142.xml"/><Relationship Id="rId15" Type="http://schemas.openxmlformats.org/officeDocument/2006/relationships/slideLayout" Target="../slideLayouts/slideLayout1152.xml"/><Relationship Id="rId10" Type="http://schemas.openxmlformats.org/officeDocument/2006/relationships/slideLayout" Target="../slideLayouts/slideLayout1147.xml"/><Relationship Id="rId4" Type="http://schemas.openxmlformats.org/officeDocument/2006/relationships/slideLayout" Target="../slideLayouts/slideLayout1141.xml"/><Relationship Id="rId9" Type="http://schemas.openxmlformats.org/officeDocument/2006/relationships/slideLayout" Target="../slideLayouts/slideLayout1146.xml"/><Relationship Id="rId14" Type="http://schemas.openxmlformats.org/officeDocument/2006/relationships/slideLayout" Target="../slideLayouts/slideLayout1151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1.xml"/><Relationship Id="rId13" Type="http://schemas.openxmlformats.org/officeDocument/2006/relationships/slideLayout" Target="../slideLayouts/slideLayout1166.xml"/><Relationship Id="rId3" Type="http://schemas.openxmlformats.org/officeDocument/2006/relationships/slideLayout" Target="../slideLayouts/slideLayout1156.xml"/><Relationship Id="rId7" Type="http://schemas.openxmlformats.org/officeDocument/2006/relationships/slideLayout" Target="../slideLayouts/slideLayout1160.xml"/><Relationship Id="rId12" Type="http://schemas.openxmlformats.org/officeDocument/2006/relationships/slideLayout" Target="../slideLayouts/slideLayout1165.xml"/><Relationship Id="rId17" Type="http://schemas.openxmlformats.org/officeDocument/2006/relationships/theme" Target="../theme/theme74.xml"/><Relationship Id="rId2" Type="http://schemas.openxmlformats.org/officeDocument/2006/relationships/slideLayout" Target="../slideLayouts/slideLayout1155.xml"/><Relationship Id="rId16" Type="http://schemas.openxmlformats.org/officeDocument/2006/relationships/slideLayout" Target="../slideLayouts/slideLayout1169.xml"/><Relationship Id="rId1" Type="http://schemas.openxmlformats.org/officeDocument/2006/relationships/slideLayout" Target="../slideLayouts/slideLayout1154.xml"/><Relationship Id="rId6" Type="http://schemas.openxmlformats.org/officeDocument/2006/relationships/slideLayout" Target="../slideLayouts/slideLayout1159.xml"/><Relationship Id="rId11" Type="http://schemas.openxmlformats.org/officeDocument/2006/relationships/slideLayout" Target="../slideLayouts/slideLayout1164.xml"/><Relationship Id="rId5" Type="http://schemas.openxmlformats.org/officeDocument/2006/relationships/slideLayout" Target="../slideLayouts/slideLayout1158.xml"/><Relationship Id="rId15" Type="http://schemas.openxmlformats.org/officeDocument/2006/relationships/slideLayout" Target="../slideLayouts/slideLayout1168.xml"/><Relationship Id="rId10" Type="http://schemas.openxmlformats.org/officeDocument/2006/relationships/slideLayout" Target="../slideLayouts/slideLayout1163.xml"/><Relationship Id="rId4" Type="http://schemas.openxmlformats.org/officeDocument/2006/relationships/slideLayout" Target="../slideLayouts/slideLayout1157.xml"/><Relationship Id="rId9" Type="http://schemas.openxmlformats.org/officeDocument/2006/relationships/slideLayout" Target="../slideLayouts/slideLayout1162.xml"/><Relationship Id="rId14" Type="http://schemas.openxmlformats.org/officeDocument/2006/relationships/slideLayout" Target="../slideLayouts/slideLayout1167.xml"/></Relationships>
</file>

<file path=ppt/slideMasters/_rels/slideMaster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7.xml"/><Relationship Id="rId13" Type="http://schemas.openxmlformats.org/officeDocument/2006/relationships/slideLayout" Target="../slideLayouts/slideLayout1182.xml"/><Relationship Id="rId3" Type="http://schemas.openxmlformats.org/officeDocument/2006/relationships/slideLayout" Target="../slideLayouts/slideLayout1172.xml"/><Relationship Id="rId7" Type="http://schemas.openxmlformats.org/officeDocument/2006/relationships/slideLayout" Target="../slideLayouts/slideLayout1176.xml"/><Relationship Id="rId12" Type="http://schemas.openxmlformats.org/officeDocument/2006/relationships/slideLayout" Target="../slideLayouts/slideLayout1181.xml"/><Relationship Id="rId17" Type="http://schemas.openxmlformats.org/officeDocument/2006/relationships/theme" Target="../theme/theme75.xml"/><Relationship Id="rId2" Type="http://schemas.openxmlformats.org/officeDocument/2006/relationships/slideLayout" Target="../slideLayouts/slideLayout1171.xml"/><Relationship Id="rId16" Type="http://schemas.openxmlformats.org/officeDocument/2006/relationships/slideLayout" Target="../slideLayouts/slideLayout1185.xml"/><Relationship Id="rId1" Type="http://schemas.openxmlformats.org/officeDocument/2006/relationships/slideLayout" Target="../slideLayouts/slideLayout1170.xml"/><Relationship Id="rId6" Type="http://schemas.openxmlformats.org/officeDocument/2006/relationships/slideLayout" Target="../slideLayouts/slideLayout1175.xml"/><Relationship Id="rId11" Type="http://schemas.openxmlformats.org/officeDocument/2006/relationships/slideLayout" Target="../slideLayouts/slideLayout1180.xml"/><Relationship Id="rId5" Type="http://schemas.openxmlformats.org/officeDocument/2006/relationships/slideLayout" Target="../slideLayouts/slideLayout1174.xml"/><Relationship Id="rId15" Type="http://schemas.openxmlformats.org/officeDocument/2006/relationships/slideLayout" Target="../slideLayouts/slideLayout1184.xml"/><Relationship Id="rId10" Type="http://schemas.openxmlformats.org/officeDocument/2006/relationships/slideLayout" Target="../slideLayouts/slideLayout1179.xml"/><Relationship Id="rId4" Type="http://schemas.openxmlformats.org/officeDocument/2006/relationships/slideLayout" Target="../slideLayouts/slideLayout1173.xml"/><Relationship Id="rId9" Type="http://schemas.openxmlformats.org/officeDocument/2006/relationships/slideLayout" Target="../slideLayouts/slideLayout1178.xml"/><Relationship Id="rId14" Type="http://schemas.openxmlformats.org/officeDocument/2006/relationships/slideLayout" Target="../slideLayouts/slideLayout11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>
            <a:extLst>
              <a:ext uri="{FF2B5EF4-FFF2-40B4-BE49-F238E27FC236}">
                <a16:creationId xmlns:a16="http://schemas.microsoft.com/office/drawing/2014/main" id="{29FABB85-13D7-74BB-6F71-0958241B9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161925"/>
            <a:ext cx="9791700" cy="6613525"/>
          </a:xfrm>
          <a:prstGeom prst="roundRect">
            <a:avLst>
              <a:gd name="adj" fmla="val 281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58F2998-4694-1D81-7267-3D0E2195B9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03238" y="301625"/>
            <a:ext cx="7847012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the title text format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6648D15-0D54-1BB6-94AD-C097DC56CE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03238" y="1728788"/>
            <a:ext cx="9069387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26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the outline text format</a:t>
            </a:r>
          </a:p>
          <a:p>
            <a:pPr lvl="1"/>
            <a:r>
              <a:rPr lang="en-US" altLang="zh-CN"/>
              <a:t>Second Outline Level</a:t>
            </a:r>
          </a:p>
          <a:p>
            <a:pPr lvl="2"/>
            <a:r>
              <a:rPr lang="en-US" altLang="zh-CN"/>
              <a:t>Third Outline Level</a:t>
            </a:r>
          </a:p>
          <a:p>
            <a:pPr lvl="3"/>
            <a:r>
              <a:rPr lang="en-US" altLang="zh-CN"/>
              <a:t>Fourth Outline Level</a:t>
            </a:r>
          </a:p>
          <a:p>
            <a:pPr lvl="4"/>
            <a:r>
              <a:rPr lang="en-US" altLang="zh-CN"/>
              <a:t>Fifth Outline Level</a:t>
            </a:r>
          </a:p>
          <a:p>
            <a:pPr lvl="4"/>
            <a:r>
              <a:rPr lang="en-US" altLang="zh-CN"/>
              <a:t>Sixth Outline Level</a:t>
            </a:r>
          </a:p>
          <a:p>
            <a:pPr lvl="4"/>
            <a:r>
              <a:rPr lang="en-US" altLang="zh-CN"/>
              <a:t>Seventh Outline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FFC055A-468C-52D8-DAD1-38F31118C95A}"/>
              </a:ext>
            </a:extLst>
          </p:cNvPr>
          <p:cNvSpPr>
            <a:spLocks noGrp="1"/>
          </p:cNvSpPr>
          <p:nvPr>
            <p:ph type="dt"/>
          </p:nvPr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/>
          <a:lstStyle>
            <a:lvl1pPr eaLnBrk="1" hangingPunct="1">
              <a:lnSpc>
                <a:spcPct val="116000"/>
              </a:lnSpc>
              <a:buSzPct val="100000"/>
              <a:buFont typeface="Times New Roman" panose="02020603050405020304" pitchFamily="18" charset="0"/>
              <a:buNone/>
              <a:defRPr sz="1000" noProof="1">
                <a:latin typeface="Comic Sans MS" panose="030F0702030302020204" pitchFamily="2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B6BE17B-E846-1E89-4286-E08DC4D0C912}"/>
              </a:ext>
            </a:extLst>
          </p:cNvPr>
          <p:cNvSpPr>
            <a:spLocks noGrp="1"/>
          </p:cNvSpPr>
          <p:nvPr>
            <p:ph type="ftr"/>
          </p:nvPr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/>
          <a:lstStyle>
            <a:lvl1pPr algn="ctr" eaLnBrk="1" hangingPunct="1">
              <a:lnSpc>
                <a:spcPct val="116000"/>
              </a:lnSpc>
              <a:buSzPct val="100000"/>
              <a:buFont typeface="Times New Roman" panose="02020603050405020304" pitchFamily="18" charset="0"/>
              <a:buNone/>
              <a:defRPr sz="1000" noProof="1">
                <a:latin typeface="Comic Sans MS" panose="030F0702030302020204" pitchFamily="2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525F42B-EDD3-064B-245D-7FC0D08AC2B5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16000"/>
              </a:lnSpc>
              <a:buSzPct val="100000"/>
              <a:buFont typeface="Times New Roman" panose="02020603050405020304" pitchFamily="18" charset="0"/>
              <a:buNone/>
              <a:defRPr sz="1200" noProof="1">
                <a:latin typeface="Comic Sans MS" panose="030F0702030302020204" pitchFamily="66" charset="0"/>
                <a:ea typeface="宋体" panose="02010600030101010101" pitchFamily="2" charset="-122"/>
              </a:defRPr>
            </a:lvl1pPr>
          </a:lstStyle>
          <a:p>
            <a:fld id="{03835281-D3FE-4BD6-9069-31E7297CBC8D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98DE226-EE4D-C67F-0184-CBBA00BEE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1223963"/>
            <a:ext cx="8640762" cy="14446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4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305329CB-D825-52B5-8163-5B9B3D17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00" y="215900"/>
            <a:ext cx="9366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267" r:id="rId1"/>
    <p:sldLayoutId id="2147487268" r:id="rId2"/>
    <p:sldLayoutId id="2147487269" r:id="rId3"/>
    <p:sldLayoutId id="2147487270" r:id="rId4"/>
    <p:sldLayoutId id="2147487271" r:id="rId5"/>
    <p:sldLayoutId id="2147487272" r:id="rId6"/>
    <p:sldLayoutId id="2147487273" r:id="rId7"/>
    <p:sldLayoutId id="2147487274" r:id="rId8"/>
    <p:sldLayoutId id="2147487275" r:id="rId9"/>
    <p:sldLayoutId id="2147487276" r:id="rId10"/>
    <p:sldLayoutId id="2147487277" r:id="rId11"/>
  </p:sldLayoutIdLst>
  <p:txStyles>
    <p:titleStyle>
      <a:lvl1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 kern="1200">
          <a:solidFill>
            <a:srgbClr val="000000"/>
          </a:solidFill>
          <a:latin typeface="+mj-lt"/>
          <a:ea typeface="宋体" panose="02010600030101010101" pitchFamily="2" charset="-122"/>
          <a:cs typeface="+mj-cs"/>
        </a:defRPr>
      </a:lvl1pPr>
      <a:lvl2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defTabSz="449263" rtl="0" eaLnBrk="0" fontAlgn="base" hangingPunct="0">
        <a:lnSpc>
          <a:spcPct val="95000"/>
        </a:lnSpc>
        <a:spcBef>
          <a:spcPct val="0"/>
        </a:spcBef>
        <a:spcAft>
          <a:spcPts val="1413"/>
        </a:spcAft>
        <a:buSzPct val="100000"/>
        <a:buFont typeface="Times New Roman" panose="02020603050405020304" pitchFamily="18" charset="0"/>
        <a:buChar char="•"/>
        <a:defRPr sz="3600" kern="1200">
          <a:solidFill>
            <a:srgbClr val="000000"/>
          </a:solidFill>
          <a:latin typeface="+mn-lt"/>
          <a:ea typeface="宋体" panose="02010600030101010101" pitchFamily="2" charset="-122"/>
          <a:cs typeface="+mn-cs"/>
        </a:defRPr>
      </a:lvl1pPr>
      <a:lvl2pPr marL="742950" lvl="1" indent="-285750" algn="l" defTabSz="449263" rtl="0" eaLnBrk="0" fontAlgn="base" hangingPunct="0">
        <a:lnSpc>
          <a:spcPct val="95000"/>
        </a:lnSpc>
        <a:spcBef>
          <a:spcPct val="0"/>
        </a:spcBef>
        <a:spcAft>
          <a:spcPts val="1138"/>
        </a:spcAft>
        <a:buSzPct val="100000"/>
        <a:buFont typeface="Times New Roman" panose="02020603050405020304" pitchFamily="18" charset="0"/>
        <a:buChar char="–"/>
        <a:defRPr sz="2800" kern="1200">
          <a:solidFill>
            <a:srgbClr val="000000"/>
          </a:solidFill>
          <a:latin typeface="+mn-lt"/>
          <a:ea typeface="宋体" panose="02010600030101010101" pitchFamily="2" charset="-122"/>
          <a:cs typeface="+mn-cs"/>
        </a:defRPr>
      </a:lvl2pPr>
      <a:lvl3pPr marL="1143000" lvl="2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SzPct val="100000"/>
        <a:buFont typeface="Times New Roman" panose="02020603050405020304" pitchFamily="18" charset="0"/>
        <a:buChar char="•"/>
        <a:defRPr sz="2400" kern="1200">
          <a:solidFill>
            <a:srgbClr val="000000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SzPct val="100000"/>
        <a:buFont typeface="Times New Roman" panose="02020603050405020304" pitchFamily="18" charset="0"/>
        <a:buChar char="–"/>
        <a:defRPr sz="2000" kern="1200">
          <a:solidFill>
            <a:srgbClr val="000000"/>
          </a:solidFill>
          <a:latin typeface="+mn-lt"/>
          <a:ea typeface="宋体" panose="02010600030101010101" pitchFamily="2" charset="-122"/>
          <a:cs typeface="+mn-cs"/>
        </a:defRPr>
      </a:lvl4pPr>
      <a:lvl5pPr marL="2057400" lvl="4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SzPct val="100000"/>
        <a:buFont typeface="Times New Roman" panose="02020603050405020304" pitchFamily="18" charset="0"/>
        <a:buChar char="»"/>
        <a:defRPr sz="1400" kern="1200">
          <a:solidFill>
            <a:srgbClr val="000000"/>
          </a:solidFill>
          <a:latin typeface="+mn-lt"/>
          <a:ea typeface="宋体" panose="02010600030101010101" pitchFamily="2" charset="-122"/>
          <a:cs typeface="+mn-cs"/>
        </a:defRPr>
      </a:lvl5pPr>
      <a:lvl6pPr marL="2514600" lvl="5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20603050405020304" pitchFamily="2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971800" lvl="6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20603050405020304" pitchFamily="2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429000" lvl="7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20603050405020304" pitchFamily="2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886200" lvl="8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20603050405020304" pitchFamily="2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449580" eaLnBrk="0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1143000" lvl="2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3pPr>
      <a:lvl4pPr marL="1600200" lvl="3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2057400" lvl="4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6000" lvl="5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743200" lvl="6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200400" lvl="7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657600" lvl="8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>
            <a:extLst>
              <a:ext uri="{FF2B5EF4-FFF2-40B4-BE49-F238E27FC236}">
                <a16:creationId xmlns:a16="http://schemas.microsoft.com/office/drawing/2014/main" id="{D47A5C8F-5F1F-A57F-10D6-05C6D969ECF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43" name="Text Placeholder 2">
            <a:extLst>
              <a:ext uri="{FF2B5EF4-FFF2-40B4-BE49-F238E27FC236}">
                <a16:creationId xmlns:a16="http://schemas.microsoft.com/office/drawing/2014/main" id="{5E15849A-A7CC-ABBC-9940-E170332796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1E11A-A1E4-BC0F-2A7A-7BB6CF95C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D47D5B8A-2DC5-4208-9FA4-6FB1028D0FFF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BC3DE-D143-71EB-2DB6-C2CEF37D2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5D253-3152-8D4E-9099-6D0461890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48AC854C-71B6-46CE-A048-C938F58F86B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129C04-32E7-DA3F-E5C7-8DBA2DF4FF20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85" r:id="rId1"/>
    <p:sldLayoutId id="2147487386" r:id="rId2"/>
    <p:sldLayoutId id="2147487387" r:id="rId3"/>
    <p:sldLayoutId id="2147487388" r:id="rId4"/>
    <p:sldLayoutId id="2147487389" r:id="rId5"/>
    <p:sldLayoutId id="2147487390" r:id="rId6"/>
    <p:sldLayoutId id="2147487391" r:id="rId7"/>
    <p:sldLayoutId id="2147487392" r:id="rId8"/>
    <p:sldLayoutId id="2147487393" r:id="rId9"/>
    <p:sldLayoutId id="2147487394" r:id="rId10"/>
    <p:sldLayoutId id="2147487395" r:id="rId11"/>
    <p:sldLayoutId id="2147487396" r:id="rId12"/>
    <p:sldLayoutId id="2147487397" r:id="rId13"/>
    <p:sldLayoutId id="2147487398" r:id="rId14"/>
    <p:sldLayoutId id="2147487399" r:id="rId15"/>
    <p:sldLayoutId id="2147487400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>
            <a:extLst>
              <a:ext uri="{FF2B5EF4-FFF2-40B4-BE49-F238E27FC236}">
                <a16:creationId xmlns:a16="http://schemas.microsoft.com/office/drawing/2014/main" id="{D359F474-605A-051A-3A4A-EF79340401C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1267" name="Text Placeholder 2">
            <a:extLst>
              <a:ext uri="{FF2B5EF4-FFF2-40B4-BE49-F238E27FC236}">
                <a16:creationId xmlns:a16="http://schemas.microsoft.com/office/drawing/2014/main" id="{C6E59525-9646-C8D4-724D-8A87987FF0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751C6-A23B-D70F-0819-B867509C7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2DACD41D-17F0-4AFF-8D85-20C405B2F20F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9486F-C26B-9864-DE4A-D8CB3653F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822B-C098-0268-1841-C2DEBA397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324E405F-6E50-474A-85A4-2124DC6BA9B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535D5AE-8DCC-A43D-614D-909714FD32B9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01" r:id="rId1"/>
    <p:sldLayoutId id="2147487402" r:id="rId2"/>
    <p:sldLayoutId id="2147487403" r:id="rId3"/>
    <p:sldLayoutId id="2147487404" r:id="rId4"/>
    <p:sldLayoutId id="2147487405" r:id="rId5"/>
    <p:sldLayoutId id="2147487406" r:id="rId6"/>
    <p:sldLayoutId id="2147487407" r:id="rId7"/>
    <p:sldLayoutId id="2147487408" r:id="rId8"/>
    <p:sldLayoutId id="2147487409" r:id="rId9"/>
    <p:sldLayoutId id="2147487410" r:id="rId10"/>
    <p:sldLayoutId id="2147487411" r:id="rId11"/>
    <p:sldLayoutId id="2147487412" r:id="rId12"/>
    <p:sldLayoutId id="2147487413" r:id="rId13"/>
    <p:sldLayoutId id="2147487414" r:id="rId14"/>
    <p:sldLayoutId id="2147487415" r:id="rId15"/>
    <p:sldLayoutId id="2147487416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>
            <a:extLst>
              <a:ext uri="{FF2B5EF4-FFF2-40B4-BE49-F238E27FC236}">
                <a16:creationId xmlns:a16="http://schemas.microsoft.com/office/drawing/2014/main" id="{AC7B74BD-6649-2694-D76B-5D14AB91F8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2291" name="Text Placeholder 2">
            <a:extLst>
              <a:ext uri="{FF2B5EF4-FFF2-40B4-BE49-F238E27FC236}">
                <a16:creationId xmlns:a16="http://schemas.microsoft.com/office/drawing/2014/main" id="{73D0B96A-D27A-C9F3-4F22-EA7DEC5A735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A698C-F858-C43E-376A-1B7147461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8E22B19D-BD84-4665-A667-12A1D8933C41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15009-BB83-D107-2858-1756735B4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DF22C-B782-1BF3-ED1F-B4E188692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2AC3117E-9349-452B-BAE3-92712EF4F36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7B7D8E-6417-A951-A391-1DE35FAF001F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17" r:id="rId1"/>
    <p:sldLayoutId id="2147487418" r:id="rId2"/>
    <p:sldLayoutId id="2147487419" r:id="rId3"/>
    <p:sldLayoutId id="2147487420" r:id="rId4"/>
    <p:sldLayoutId id="2147487421" r:id="rId5"/>
    <p:sldLayoutId id="2147487422" r:id="rId6"/>
    <p:sldLayoutId id="2147487423" r:id="rId7"/>
    <p:sldLayoutId id="2147487424" r:id="rId8"/>
    <p:sldLayoutId id="2147487425" r:id="rId9"/>
    <p:sldLayoutId id="2147487426" r:id="rId10"/>
    <p:sldLayoutId id="2147487427" r:id="rId11"/>
    <p:sldLayoutId id="2147487428" r:id="rId12"/>
    <p:sldLayoutId id="2147487429" r:id="rId13"/>
    <p:sldLayoutId id="2147487430" r:id="rId14"/>
    <p:sldLayoutId id="2147487431" r:id="rId15"/>
    <p:sldLayoutId id="2147487432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>
            <a:extLst>
              <a:ext uri="{FF2B5EF4-FFF2-40B4-BE49-F238E27FC236}">
                <a16:creationId xmlns:a16="http://schemas.microsoft.com/office/drawing/2014/main" id="{42758AA8-AC6E-7EFC-F14F-87D2CA40B4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3315" name="Text Placeholder 2">
            <a:extLst>
              <a:ext uri="{FF2B5EF4-FFF2-40B4-BE49-F238E27FC236}">
                <a16:creationId xmlns:a16="http://schemas.microsoft.com/office/drawing/2014/main" id="{43E2EC5E-41A7-36F9-F379-4F62B0F348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751F0-52E6-D069-F83C-24D797FF6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B15BA41E-5DB1-4BA9-8672-FB81AA900164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C9A96-D7EA-0098-E213-E6DCD3E93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E5CD6-1CCE-D0C4-0663-6604EF3EA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E106B7D3-DBD6-4280-ABA1-7B00C67A558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BF6091-77F1-43E8-E4E5-C301AF81DFD9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33" r:id="rId1"/>
    <p:sldLayoutId id="2147487434" r:id="rId2"/>
    <p:sldLayoutId id="2147487435" r:id="rId3"/>
    <p:sldLayoutId id="2147487436" r:id="rId4"/>
    <p:sldLayoutId id="2147487437" r:id="rId5"/>
    <p:sldLayoutId id="2147487438" r:id="rId6"/>
    <p:sldLayoutId id="2147487439" r:id="rId7"/>
    <p:sldLayoutId id="2147487440" r:id="rId8"/>
    <p:sldLayoutId id="2147487441" r:id="rId9"/>
    <p:sldLayoutId id="2147487442" r:id="rId10"/>
    <p:sldLayoutId id="2147487443" r:id="rId11"/>
    <p:sldLayoutId id="2147487444" r:id="rId12"/>
    <p:sldLayoutId id="2147487445" r:id="rId13"/>
    <p:sldLayoutId id="2147487446" r:id="rId14"/>
    <p:sldLayoutId id="2147487447" r:id="rId15"/>
    <p:sldLayoutId id="2147487448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>
            <a:extLst>
              <a:ext uri="{FF2B5EF4-FFF2-40B4-BE49-F238E27FC236}">
                <a16:creationId xmlns:a16="http://schemas.microsoft.com/office/drawing/2014/main" id="{7D30F0B3-98D8-51A1-FDAF-0632618B3E7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4339" name="Text Placeholder 2">
            <a:extLst>
              <a:ext uri="{FF2B5EF4-FFF2-40B4-BE49-F238E27FC236}">
                <a16:creationId xmlns:a16="http://schemas.microsoft.com/office/drawing/2014/main" id="{E29AFC28-85B0-3AB0-E38E-8302A12417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905EB-7350-84DF-D656-7BC76C667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4412DEAA-8352-44FD-A1F7-F0FA35B40BCD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D3436-57AF-BB97-C3B7-564C0D480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4E03A-3F83-8F62-A0F0-883EB491B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2897DDB6-69B6-4AB7-9A55-82440DAC14F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F3F62F-D5CF-AF13-E90B-521F7B67F4B8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9" r:id="rId1"/>
    <p:sldLayoutId id="2147487450" r:id="rId2"/>
    <p:sldLayoutId id="2147487451" r:id="rId3"/>
    <p:sldLayoutId id="2147487452" r:id="rId4"/>
    <p:sldLayoutId id="2147487453" r:id="rId5"/>
    <p:sldLayoutId id="2147487454" r:id="rId6"/>
    <p:sldLayoutId id="2147487455" r:id="rId7"/>
    <p:sldLayoutId id="2147487456" r:id="rId8"/>
    <p:sldLayoutId id="2147487457" r:id="rId9"/>
    <p:sldLayoutId id="2147487458" r:id="rId10"/>
    <p:sldLayoutId id="2147487459" r:id="rId11"/>
    <p:sldLayoutId id="2147487460" r:id="rId12"/>
    <p:sldLayoutId id="2147487461" r:id="rId13"/>
    <p:sldLayoutId id="2147487462" r:id="rId14"/>
    <p:sldLayoutId id="2147487463" r:id="rId15"/>
    <p:sldLayoutId id="2147487464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Placeholder 1">
            <a:extLst>
              <a:ext uri="{FF2B5EF4-FFF2-40B4-BE49-F238E27FC236}">
                <a16:creationId xmlns:a16="http://schemas.microsoft.com/office/drawing/2014/main" id="{AA504C3F-1F62-9E4E-4A7A-5F793F9FBAD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5363" name="Text Placeholder 2">
            <a:extLst>
              <a:ext uri="{FF2B5EF4-FFF2-40B4-BE49-F238E27FC236}">
                <a16:creationId xmlns:a16="http://schemas.microsoft.com/office/drawing/2014/main" id="{88CEE2D7-6F16-D472-393B-C0D9BB6703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CA9BE-D3EF-3E95-0044-4E62077AD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36B852D3-6795-4BF0-BC39-9152CB7137F2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1EB3-FD88-0A63-572C-4B5A334FB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54FA7-29C0-8A1E-B271-4B8CB9E01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D3E03865-47C1-47AF-B2F1-837A197D3B0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F9E066-C8D6-E58C-C13D-3B7234E69B37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65" r:id="rId1"/>
    <p:sldLayoutId id="2147487466" r:id="rId2"/>
    <p:sldLayoutId id="2147487467" r:id="rId3"/>
    <p:sldLayoutId id="2147487468" r:id="rId4"/>
    <p:sldLayoutId id="2147487469" r:id="rId5"/>
    <p:sldLayoutId id="2147487470" r:id="rId6"/>
    <p:sldLayoutId id="2147487471" r:id="rId7"/>
    <p:sldLayoutId id="2147487472" r:id="rId8"/>
    <p:sldLayoutId id="2147487473" r:id="rId9"/>
    <p:sldLayoutId id="2147487474" r:id="rId10"/>
    <p:sldLayoutId id="2147487475" r:id="rId11"/>
    <p:sldLayoutId id="2147487476" r:id="rId12"/>
    <p:sldLayoutId id="2147487477" r:id="rId13"/>
    <p:sldLayoutId id="2147487478" r:id="rId14"/>
    <p:sldLayoutId id="2147487479" r:id="rId15"/>
    <p:sldLayoutId id="2147487480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>
            <a:extLst>
              <a:ext uri="{FF2B5EF4-FFF2-40B4-BE49-F238E27FC236}">
                <a16:creationId xmlns:a16="http://schemas.microsoft.com/office/drawing/2014/main" id="{6D6B461D-1EC9-AFCA-57A9-117A4A8B0D7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6387" name="Text Placeholder 2">
            <a:extLst>
              <a:ext uri="{FF2B5EF4-FFF2-40B4-BE49-F238E27FC236}">
                <a16:creationId xmlns:a16="http://schemas.microsoft.com/office/drawing/2014/main" id="{6426F4AF-B78E-5ADC-510D-5F6DAD1215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C986E-3559-7B80-827C-B11AAD199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E92AE6BE-9BFC-4AF8-9453-D0E9EE4A7AD3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FB854-0C83-93A0-E3F7-79D19398E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A70CD-1D31-5D2A-8581-6074EC7A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8657B0CA-EBD8-4BC0-A9DE-2566ABCEA7B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82C707-A42B-D3FA-75A8-A744D867F716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81" r:id="rId1"/>
    <p:sldLayoutId id="2147487482" r:id="rId2"/>
    <p:sldLayoutId id="2147487483" r:id="rId3"/>
    <p:sldLayoutId id="2147487484" r:id="rId4"/>
    <p:sldLayoutId id="2147487485" r:id="rId5"/>
    <p:sldLayoutId id="2147487486" r:id="rId6"/>
    <p:sldLayoutId id="2147487487" r:id="rId7"/>
    <p:sldLayoutId id="2147487488" r:id="rId8"/>
    <p:sldLayoutId id="2147487489" r:id="rId9"/>
    <p:sldLayoutId id="2147487490" r:id="rId10"/>
    <p:sldLayoutId id="2147487491" r:id="rId11"/>
    <p:sldLayoutId id="2147487492" r:id="rId12"/>
    <p:sldLayoutId id="2147487493" r:id="rId13"/>
    <p:sldLayoutId id="2147487494" r:id="rId14"/>
    <p:sldLayoutId id="2147487495" r:id="rId15"/>
    <p:sldLayoutId id="2147487496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>
            <a:extLst>
              <a:ext uri="{FF2B5EF4-FFF2-40B4-BE49-F238E27FC236}">
                <a16:creationId xmlns:a16="http://schemas.microsoft.com/office/drawing/2014/main" id="{E4B577E1-76C2-10D3-E43B-0A518132F9D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7411" name="Text Placeholder 2">
            <a:extLst>
              <a:ext uri="{FF2B5EF4-FFF2-40B4-BE49-F238E27FC236}">
                <a16:creationId xmlns:a16="http://schemas.microsoft.com/office/drawing/2014/main" id="{D289FDEE-9760-EB9C-19F4-54216EC157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57DFA-37A0-100D-C903-0B4C209F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49E1936B-A458-4E6A-8ED2-7759269BE0A4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7355B-CDC8-7D18-3141-D3BC30422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A767A-4B4B-DA52-85A3-93B878488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613CE0F5-3EDE-4211-BD2A-84151678332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FD7402-2DAC-BCD6-A66C-F4D8761386B6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97" r:id="rId1"/>
    <p:sldLayoutId id="2147487498" r:id="rId2"/>
    <p:sldLayoutId id="2147487499" r:id="rId3"/>
    <p:sldLayoutId id="2147487500" r:id="rId4"/>
    <p:sldLayoutId id="2147487501" r:id="rId5"/>
    <p:sldLayoutId id="2147487502" r:id="rId6"/>
    <p:sldLayoutId id="2147487503" r:id="rId7"/>
    <p:sldLayoutId id="2147487504" r:id="rId8"/>
    <p:sldLayoutId id="2147487505" r:id="rId9"/>
    <p:sldLayoutId id="2147487506" r:id="rId10"/>
    <p:sldLayoutId id="2147487507" r:id="rId11"/>
    <p:sldLayoutId id="2147487508" r:id="rId12"/>
    <p:sldLayoutId id="2147487509" r:id="rId13"/>
    <p:sldLayoutId id="2147487510" r:id="rId14"/>
    <p:sldLayoutId id="2147487511" r:id="rId15"/>
    <p:sldLayoutId id="2147487512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>
            <a:extLst>
              <a:ext uri="{FF2B5EF4-FFF2-40B4-BE49-F238E27FC236}">
                <a16:creationId xmlns:a16="http://schemas.microsoft.com/office/drawing/2014/main" id="{6E80C3E2-91EC-1B1B-A972-DD58CBD5E82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8435" name="Text Placeholder 2">
            <a:extLst>
              <a:ext uri="{FF2B5EF4-FFF2-40B4-BE49-F238E27FC236}">
                <a16:creationId xmlns:a16="http://schemas.microsoft.com/office/drawing/2014/main" id="{E39E12D0-D9A9-8D73-2828-52A537FAD0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0FFE2-D92E-C8B3-2375-2B49BBE7F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03F81E23-6DDE-4CE5-92E0-D239E2A4604A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97C1A-D1E4-BC90-85FE-401FDC818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82FB8-6D56-7A92-0468-14231E14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E1D06E58-40D7-4E4B-BC0A-2E34A3643F3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788ABA-FAE0-E7D6-5BBE-1905CB53B980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13" r:id="rId1"/>
    <p:sldLayoutId id="2147487514" r:id="rId2"/>
    <p:sldLayoutId id="2147487515" r:id="rId3"/>
    <p:sldLayoutId id="2147487516" r:id="rId4"/>
    <p:sldLayoutId id="2147487517" r:id="rId5"/>
    <p:sldLayoutId id="2147487518" r:id="rId6"/>
    <p:sldLayoutId id="2147487519" r:id="rId7"/>
    <p:sldLayoutId id="2147487520" r:id="rId8"/>
    <p:sldLayoutId id="2147487521" r:id="rId9"/>
    <p:sldLayoutId id="2147487522" r:id="rId10"/>
    <p:sldLayoutId id="2147487523" r:id="rId11"/>
    <p:sldLayoutId id="2147487524" r:id="rId12"/>
    <p:sldLayoutId id="2147487525" r:id="rId13"/>
    <p:sldLayoutId id="2147487526" r:id="rId14"/>
    <p:sldLayoutId id="2147487527" r:id="rId15"/>
    <p:sldLayoutId id="2147487528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>
            <a:extLst>
              <a:ext uri="{FF2B5EF4-FFF2-40B4-BE49-F238E27FC236}">
                <a16:creationId xmlns:a16="http://schemas.microsoft.com/office/drawing/2014/main" id="{49198772-58FF-7900-E204-AEB7BDCB52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9459" name="Text Placeholder 2">
            <a:extLst>
              <a:ext uri="{FF2B5EF4-FFF2-40B4-BE49-F238E27FC236}">
                <a16:creationId xmlns:a16="http://schemas.microsoft.com/office/drawing/2014/main" id="{741E1301-D80B-03E7-6089-CB75A4E0F9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05A29-15D0-73FE-183B-2F2C86E72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66ACD827-1418-49E3-874C-0287F41718A7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AC5E5-73A3-4526-AEB5-D53314715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AA4EE-A4E5-800E-A7DE-309E9317B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15E64F83-7E1E-4F78-801B-0E137AF136C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C48EB9-A176-C6E4-923D-9DE112972EF3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29" r:id="rId1"/>
    <p:sldLayoutId id="2147487530" r:id="rId2"/>
    <p:sldLayoutId id="2147487531" r:id="rId3"/>
    <p:sldLayoutId id="2147487532" r:id="rId4"/>
    <p:sldLayoutId id="2147487533" r:id="rId5"/>
    <p:sldLayoutId id="2147487534" r:id="rId6"/>
    <p:sldLayoutId id="2147487535" r:id="rId7"/>
    <p:sldLayoutId id="2147487536" r:id="rId8"/>
    <p:sldLayoutId id="2147487537" r:id="rId9"/>
    <p:sldLayoutId id="2147487538" r:id="rId10"/>
    <p:sldLayoutId id="2147487539" r:id="rId11"/>
    <p:sldLayoutId id="2147487540" r:id="rId12"/>
    <p:sldLayoutId id="2147487541" r:id="rId13"/>
    <p:sldLayoutId id="2147487542" r:id="rId14"/>
    <p:sldLayoutId id="2147487543" r:id="rId15"/>
    <p:sldLayoutId id="2147487544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>
            <a:extLst>
              <a:ext uri="{FF2B5EF4-FFF2-40B4-BE49-F238E27FC236}">
                <a16:creationId xmlns:a16="http://schemas.microsoft.com/office/drawing/2014/main" id="{FCAD1FB5-A344-1111-D962-EB7A62109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3850" y="5975350"/>
            <a:ext cx="2051050" cy="216058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FFF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051" name="AutoShape 3">
            <a:extLst>
              <a:ext uri="{FF2B5EF4-FFF2-40B4-BE49-F238E27FC236}">
                <a16:creationId xmlns:a16="http://schemas.microsoft.com/office/drawing/2014/main" id="{2935E965-1C2A-0629-436E-F02158AE6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950" y="296863"/>
            <a:ext cx="5256213" cy="6330950"/>
          </a:xfrm>
          <a:prstGeom prst="roundRect">
            <a:avLst>
              <a:gd name="adj" fmla="val 8264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052" name="Rectangle 5">
            <a:extLst>
              <a:ext uri="{FF2B5EF4-FFF2-40B4-BE49-F238E27FC236}">
                <a16:creationId xmlns:a16="http://schemas.microsoft.com/office/drawing/2014/main" id="{D0BB7D59-3622-54AD-50DF-46BF3CC91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56100"/>
            <a:ext cx="8496300" cy="1584325"/>
          </a:xfrm>
          <a:prstGeom prst="rect">
            <a:avLst/>
          </a:prstGeom>
          <a:gradFill rotWithShape="0">
            <a:gsLst>
              <a:gs pos="0">
                <a:srgbClr val="0047FF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053" name="Rectangle 6">
            <a:extLst>
              <a:ext uri="{FF2B5EF4-FFF2-40B4-BE49-F238E27FC236}">
                <a16:creationId xmlns:a16="http://schemas.microsoft.com/office/drawing/2014/main" id="{5A1AA551-4D60-39A6-4ED5-34ECEE7F7F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04825" y="4500563"/>
            <a:ext cx="748665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the title text format</a:t>
            </a:r>
          </a:p>
        </p:txBody>
      </p:sp>
      <p:sp>
        <p:nvSpPr>
          <p:cNvPr id="2054" name="Rectangle 7">
            <a:extLst>
              <a:ext uri="{FF2B5EF4-FFF2-40B4-BE49-F238E27FC236}">
                <a16:creationId xmlns:a16="http://schemas.microsoft.com/office/drawing/2014/main" id="{749B23CA-74CE-FA4D-52D4-FC0B2EAF42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967288" y="1944688"/>
            <a:ext cx="4606925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the outline text format</a:t>
            </a:r>
          </a:p>
          <a:p>
            <a:pPr lvl="1"/>
            <a:r>
              <a:rPr lang="en-US" altLang="zh-CN"/>
              <a:t>Second Outline Level</a:t>
            </a:r>
          </a:p>
          <a:p>
            <a:pPr lvl="2"/>
            <a:r>
              <a:rPr lang="en-US" altLang="zh-CN"/>
              <a:t>Third Outline Level</a:t>
            </a:r>
          </a:p>
          <a:p>
            <a:pPr lvl="3"/>
            <a:r>
              <a:rPr lang="en-US" altLang="zh-CN"/>
              <a:t>Fourth Outline Level</a:t>
            </a:r>
          </a:p>
          <a:p>
            <a:pPr lvl="4"/>
            <a:r>
              <a:rPr lang="en-US" altLang="zh-CN"/>
              <a:t>Fifth Outline Level</a:t>
            </a:r>
          </a:p>
          <a:p>
            <a:pPr lvl="4"/>
            <a:r>
              <a:rPr lang="en-US" altLang="zh-CN"/>
              <a:t>Sixth Outline Level</a:t>
            </a:r>
          </a:p>
          <a:p>
            <a:pPr lvl="4"/>
            <a:r>
              <a:rPr lang="en-US" altLang="zh-CN"/>
              <a:t>Seventh Outline Level</a:t>
            </a:r>
          </a:p>
        </p:txBody>
      </p:sp>
      <p:sp>
        <p:nvSpPr>
          <p:cNvPr id="2055" name="AutoShape 8">
            <a:extLst>
              <a:ext uri="{FF2B5EF4-FFF2-40B4-BE49-F238E27FC236}">
                <a16:creationId xmlns:a16="http://schemas.microsoft.com/office/drawing/2014/main" id="{D984C77A-B344-22F0-2C87-11F5D6703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9388" y="-250825"/>
            <a:ext cx="2051051" cy="21240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FFF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056" name="AutoShape 9">
            <a:extLst>
              <a:ext uri="{FF2B5EF4-FFF2-40B4-BE49-F238E27FC236}">
                <a16:creationId xmlns:a16="http://schemas.microsoft.com/office/drawing/2014/main" id="{4AE5CDAE-C8F4-A035-CD7D-EA6AE1F1A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-365125"/>
            <a:ext cx="1295400" cy="12287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99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057" name="AutoShape 10">
            <a:extLst>
              <a:ext uri="{FF2B5EF4-FFF2-40B4-BE49-F238E27FC236}">
                <a16:creationId xmlns:a16="http://schemas.microsoft.com/office/drawing/2014/main" id="{2AD3BC3C-D15F-F823-2028-10B68CAA3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3850" y="1152525"/>
            <a:ext cx="4140200" cy="1295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dist="101823" dir="2700000" algn="ctr" rotWithShape="0">
              <a:srgbClr val="C0C0C0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058" name="AutoShape 11">
            <a:extLst>
              <a:ext uri="{FF2B5EF4-FFF2-40B4-BE49-F238E27FC236}">
                <a16:creationId xmlns:a16="http://schemas.microsoft.com/office/drawing/2014/main" id="{E0AE28BB-F253-85E6-EEA2-4D8EA10CA89E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9361488" y="-923925"/>
            <a:ext cx="2087562" cy="2092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FFFF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2059" name="Picture 12">
            <a:extLst>
              <a:ext uri="{FF2B5EF4-FFF2-40B4-BE49-F238E27FC236}">
                <a16:creationId xmlns:a16="http://schemas.microsoft.com/office/drawing/2014/main" id="{9FC7605D-C0B8-30D8-4B28-D61BB938A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116013"/>
            <a:ext cx="13684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0" name="AutoShape 4">
            <a:extLst>
              <a:ext uri="{FF2B5EF4-FFF2-40B4-BE49-F238E27FC236}">
                <a16:creationId xmlns:a16="http://schemas.microsoft.com/office/drawing/2014/main" id="{0E137461-4BBF-69F6-87B0-B14256041E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215438" y="3384550"/>
            <a:ext cx="1800225" cy="1295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2B2B2">
                  <a:alpha val="0"/>
                </a:srgb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56" r:id="rId1"/>
    <p:sldLayoutId id="2147487257" r:id="rId2"/>
    <p:sldLayoutId id="2147487258" r:id="rId3"/>
    <p:sldLayoutId id="2147487259" r:id="rId4"/>
    <p:sldLayoutId id="2147487260" r:id="rId5"/>
    <p:sldLayoutId id="2147487261" r:id="rId6"/>
    <p:sldLayoutId id="2147487262" r:id="rId7"/>
    <p:sldLayoutId id="2147487263" r:id="rId8"/>
    <p:sldLayoutId id="2147487264" r:id="rId9"/>
    <p:sldLayoutId id="2147487265" r:id="rId10"/>
    <p:sldLayoutId id="2147487266" r:id="rId11"/>
  </p:sldLayoutIdLst>
  <p:txStyles>
    <p:titleStyle>
      <a:lvl1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 b="1" kern="1200">
          <a:solidFill>
            <a:srgbClr val="FFFFFF"/>
          </a:solidFill>
          <a:latin typeface="+mj-lt"/>
          <a:ea typeface="宋体" panose="02010600030101010101" pitchFamily="2" charset="-122"/>
          <a:cs typeface="+mj-cs"/>
        </a:defRPr>
      </a:lvl1pPr>
      <a:lvl2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 b="1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 b="1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 b="1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 b="1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 b="1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 b="1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 b="1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 b="1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SzPct val="100000"/>
        <a:buFont typeface="Times New Roman" panose="02020603050405020304" pitchFamily="18" charset="0"/>
        <a:buChar char="•"/>
        <a:defRPr sz="3200" kern="1200">
          <a:solidFill>
            <a:srgbClr val="000000"/>
          </a:solidFill>
          <a:latin typeface="+mn-lt"/>
          <a:ea typeface="宋体" panose="02010600030101010101" pitchFamily="2" charset="-122"/>
          <a:cs typeface="+mn-cs"/>
        </a:defRPr>
      </a:lvl1pPr>
      <a:lvl2pPr marL="742950" lvl="1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SzPct val="100000"/>
        <a:buFont typeface="Times New Roman" panose="02020603050405020304" pitchFamily="18" charset="0"/>
        <a:buChar char="–"/>
        <a:defRPr sz="2800" kern="1200">
          <a:solidFill>
            <a:srgbClr val="000000"/>
          </a:solidFill>
          <a:latin typeface="+mn-lt"/>
          <a:ea typeface="宋体" panose="02010600030101010101" pitchFamily="2" charset="-122"/>
          <a:cs typeface="+mn-cs"/>
        </a:defRPr>
      </a:lvl2pPr>
      <a:lvl3pPr marL="1143000" lvl="2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SzPct val="100000"/>
        <a:buFont typeface="Times New Roman" panose="02020603050405020304" pitchFamily="18" charset="0"/>
        <a:buChar char="•"/>
        <a:defRPr sz="2400" kern="1200">
          <a:solidFill>
            <a:srgbClr val="000000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SzPct val="100000"/>
        <a:buFont typeface="Times New Roman" panose="02020603050405020304" pitchFamily="18" charset="0"/>
        <a:buChar char="–"/>
        <a:defRPr sz="2000" kern="1200">
          <a:solidFill>
            <a:srgbClr val="000000"/>
          </a:solidFill>
          <a:latin typeface="+mn-lt"/>
          <a:ea typeface="宋体" panose="02010600030101010101" pitchFamily="2" charset="-122"/>
          <a:cs typeface="+mn-cs"/>
        </a:defRPr>
      </a:lvl4pPr>
      <a:lvl5pPr marL="2057400" lvl="4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SzPct val="100000"/>
        <a:buFont typeface="Times New Roman" panose="02020603050405020304" pitchFamily="18" charset="0"/>
        <a:buChar char="»"/>
        <a:defRPr sz="2000" kern="1200">
          <a:solidFill>
            <a:srgbClr val="000000"/>
          </a:solidFill>
          <a:latin typeface="+mn-lt"/>
          <a:ea typeface="宋体" panose="02010600030101010101" pitchFamily="2" charset="-122"/>
          <a:cs typeface="+mn-cs"/>
        </a:defRPr>
      </a:lvl5pPr>
      <a:lvl6pPr marL="2514600" lvl="5" indent="-51206400" algn="l" defTabSz="449580" eaLnBrk="0" fontAlgn="base" latinLnBrk="0" hangingPunct="0">
        <a:lnSpc>
          <a:spcPct val="93000"/>
        </a:lnSpc>
        <a:spcBef>
          <a:spcPct val="0"/>
        </a:spcBef>
        <a:spcAft>
          <a:spcPts val="290"/>
        </a:spcAft>
        <a:buSzPct val="100000"/>
        <a:buFont typeface="Times New Roman" panose="02020603050405020304" pitchFamily="2" charset="0"/>
        <a:buChar char="»"/>
        <a:defRPr sz="20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971800" lvl="6" indent="-51206400" algn="l" defTabSz="449580" eaLnBrk="0" fontAlgn="base" latinLnBrk="0" hangingPunct="0">
        <a:lnSpc>
          <a:spcPct val="93000"/>
        </a:lnSpc>
        <a:spcBef>
          <a:spcPct val="0"/>
        </a:spcBef>
        <a:spcAft>
          <a:spcPts val="290"/>
        </a:spcAft>
        <a:buSzPct val="100000"/>
        <a:buFont typeface="Times New Roman" panose="02020603050405020304" pitchFamily="2" charset="0"/>
        <a:buChar char="»"/>
        <a:defRPr sz="20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429000" lvl="7" indent="-51206400" algn="l" defTabSz="449580" eaLnBrk="0" fontAlgn="base" latinLnBrk="0" hangingPunct="0">
        <a:lnSpc>
          <a:spcPct val="93000"/>
        </a:lnSpc>
        <a:spcBef>
          <a:spcPct val="0"/>
        </a:spcBef>
        <a:spcAft>
          <a:spcPts val="290"/>
        </a:spcAft>
        <a:buSzPct val="100000"/>
        <a:buFont typeface="Times New Roman" panose="02020603050405020304" pitchFamily="2" charset="0"/>
        <a:buChar char="»"/>
        <a:defRPr sz="20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886200" lvl="8" indent="-51206400" algn="l" defTabSz="449580" eaLnBrk="0" fontAlgn="base" latinLnBrk="0" hangingPunct="0">
        <a:lnSpc>
          <a:spcPct val="93000"/>
        </a:lnSpc>
        <a:spcBef>
          <a:spcPct val="0"/>
        </a:spcBef>
        <a:spcAft>
          <a:spcPts val="290"/>
        </a:spcAft>
        <a:buSzPct val="100000"/>
        <a:buFont typeface="Times New Roman" panose="02020603050405020304" pitchFamily="2" charset="0"/>
        <a:buChar char="»"/>
        <a:defRPr sz="20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449580" eaLnBrk="0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1143000" lvl="2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3pPr>
      <a:lvl4pPr marL="1600200" lvl="3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2057400" lvl="4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6000" lvl="5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743200" lvl="6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200400" lvl="7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657600" lvl="8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>
            <a:extLst>
              <a:ext uri="{FF2B5EF4-FFF2-40B4-BE49-F238E27FC236}">
                <a16:creationId xmlns:a16="http://schemas.microsoft.com/office/drawing/2014/main" id="{4B2914AF-0D0E-1161-1BC1-91A2DDE86B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0483" name="Text Placeholder 2">
            <a:extLst>
              <a:ext uri="{FF2B5EF4-FFF2-40B4-BE49-F238E27FC236}">
                <a16:creationId xmlns:a16="http://schemas.microsoft.com/office/drawing/2014/main" id="{84680C2D-2BED-D164-D588-3FD48BAE50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9B827-960B-BA53-B508-774D0E895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B854745C-3F5E-4630-A491-0EA1C0F8777F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BE815-1F39-C1F4-9589-735D273AF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4EBE-5A8B-DCFB-A6C7-0F6389808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4C3D4336-4045-4413-815C-E02E2126BFA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65CA8B-7B54-66F7-0589-59927B2FF56E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45" r:id="rId1"/>
    <p:sldLayoutId id="2147487546" r:id="rId2"/>
    <p:sldLayoutId id="2147487547" r:id="rId3"/>
    <p:sldLayoutId id="2147487548" r:id="rId4"/>
    <p:sldLayoutId id="2147487549" r:id="rId5"/>
    <p:sldLayoutId id="2147487550" r:id="rId6"/>
    <p:sldLayoutId id="2147487551" r:id="rId7"/>
    <p:sldLayoutId id="2147487552" r:id="rId8"/>
    <p:sldLayoutId id="2147487553" r:id="rId9"/>
    <p:sldLayoutId id="2147487554" r:id="rId10"/>
    <p:sldLayoutId id="2147487555" r:id="rId11"/>
    <p:sldLayoutId id="2147487556" r:id="rId12"/>
    <p:sldLayoutId id="2147487557" r:id="rId13"/>
    <p:sldLayoutId id="2147487558" r:id="rId14"/>
    <p:sldLayoutId id="2147487559" r:id="rId15"/>
    <p:sldLayoutId id="2147487560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Placeholder 1">
            <a:extLst>
              <a:ext uri="{FF2B5EF4-FFF2-40B4-BE49-F238E27FC236}">
                <a16:creationId xmlns:a16="http://schemas.microsoft.com/office/drawing/2014/main" id="{6F8A6029-56FF-1D44-DD86-1576D7DD3E7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1507" name="Text Placeholder 2">
            <a:extLst>
              <a:ext uri="{FF2B5EF4-FFF2-40B4-BE49-F238E27FC236}">
                <a16:creationId xmlns:a16="http://schemas.microsoft.com/office/drawing/2014/main" id="{1F61AE52-DE3D-2C39-4EE7-CB10EFFD61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DDCD3-5AB5-B87C-9C0C-A9CEFFF18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DA73D548-9B28-4D62-8919-87001B471C5E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9CB50-919F-FCA6-9BE3-C421961D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ADDDD-4FC4-8BBA-FBB6-0D8362C38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0DB00B03-1678-44F0-B94F-996276D2B8A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93E9A2-52F7-4DA6-B78C-9B984C84F3E1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61" r:id="rId1"/>
    <p:sldLayoutId id="2147487562" r:id="rId2"/>
    <p:sldLayoutId id="2147487563" r:id="rId3"/>
    <p:sldLayoutId id="2147487564" r:id="rId4"/>
    <p:sldLayoutId id="2147487565" r:id="rId5"/>
    <p:sldLayoutId id="2147487566" r:id="rId6"/>
    <p:sldLayoutId id="2147487567" r:id="rId7"/>
    <p:sldLayoutId id="2147487568" r:id="rId8"/>
    <p:sldLayoutId id="2147487569" r:id="rId9"/>
    <p:sldLayoutId id="2147487570" r:id="rId10"/>
    <p:sldLayoutId id="2147487571" r:id="rId11"/>
    <p:sldLayoutId id="2147487572" r:id="rId12"/>
    <p:sldLayoutId id="2147487573" r:id="rId13"/>
    <p:sldLayoutId id="2147487574" r:id="rId14"/>
    <p:sldLayoutId id="2147487575" r:id="rId15"/>
    <p:sldLayoutId id="2147487576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>
            <a:extLst>
              <a:ext uri="{FF2B5EF4-FFF2-40B4-BE49-F238E27FC236}">
                <a16:creationId xmlns:a16="http://schemas.microsoft.com/office/drawing/2014/main" id="{F97E12C1-1191-6DB2-4E82-E6E78E43FE2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2531" name="Text Placeholder 2">
            <a:extLst>
              <a:ext uri="{FF2B5EF4-FFF2-40B4-BE49-F238E27FC236}">
                <a16:creationId xmlns:a16="http://schemas.microsoft.com/office/drawing/2014/main" id="{086CC832-6B79-55B6-5918-D752D3F0BA3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C778C-7264-CFFB-2998-62460FB00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A3E7E4BD-4A5F-44E4-9A62-C376B010320E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A2FF5-C40D-924E-0ECD-EB7EADB2C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F00E8-D4F8-DD42-FDC7-6F839C490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DE7E913B-E861-4428-BE83-EBDD1A0520F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4768EA-9C14-A2A7-7A7C-4A576A8669B7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77" r:id="rId1"/>
    <p:sldLayoutId id="2147487578" r:id="rId2"/>
    <p:sldLayoutId id="2147487579" r:id="rId3"/>
    <p:sldLayoutId id="2147487580" r:id="rId4"/>
    <p:sldLayoutId id="2147487581" r:id="rId5"/>
    <p:sldLayoutId id="2147487582" r:id="rId6"/>
    <p:sldLayoutId id="2147487583" r:id="rId7"/>
    <p:sldLayoutId id="2147487584" r:id="rId8"/>
    <p:sldLayoutId id="2147487585" r:id="rId9"/>
    <p:sldLayoutId id="2147487586" r:id="rId10"/>
    <p:sldLayoutId id="2147487587" r:id="rId11"/>
    <p:sldLayoutId id="2147487588" r:id="rId12"/>
    <p:sldLayoutId id="2147487589" r:id="rId13"/>
    <p:sldLayoutId id="2147487590" r:id="rId14"/>
    <p:sldLayoutId id="2147487591" r:id="rId15"/>
    <p:sldLayoutId id="2147487592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Placeholder 1">
            <a:extLst>
              <a:ext uri="{FF2B5EF4-FFF2-40B4-BE49-F238E27FC236}">
                <a16:creationId xmlns:a16="http://schemas.microsoft.com/office/drawing/2014/main" id="{531B1A21-6B22-3F93-5E7C-1CA815D427D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3555" name="Text Placeholder 2">
            <a:extLst>
              <a:ext uri="{FF2B5EF4-FFF2-40B4-BE49-F238E27FC236}">
                <a16:creationId xmlns:a16="http://schemas.microsoft.com/office/drawing/2014/main" id="{3DB42AA3-205B-B9B5-4129-361651A4FC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93018-3006-B06D-42DD-FC9960071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7E8B0437-AAC9-439B-87B2-136BD92FCBEF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E8172-CAD9-CFDC-55DF-B76218D50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32FD1-76E4-2EB2-F627-653456D25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B528909F-574B-4175-9E1E-F3C0D71F276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51F4FB-4B23-FDD8-9B41-5CBED32748BD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93" r:id="rId1"/>
    <p:sldLayoutId id="2147487594" r:id="rId2"/>
    <p:sldLayoutId id="2147487595" r:id="rId3"/>
    <p:sldLayoutId id="2147487596" r:id="rId4"/>
    <p:sldLayoutId id="2147487597" r:id="rId5"/>
    <p:sldLayoutId id="2147487598" r:id="rId6"/>
    <p:sldLayoutId id="2147487599" r:id="rId7"/>
    <p:sldLayoutId id="2147487600" r:id="rId8"/>
    <p:sldLayoutId id="2147487601" r:id="rId9"/>
    <p:sldLayoutId id="2147487602" r:id="rId10"/>
    <p:sldLayoutId id="2147487603" r:id="rId11"/>
    <p:sldLayoutId id="2147487604" r:id="rId12"/>
    <p:sldLayoutId id="2147487605" r:id="rId13"/>
    <p:sldLayoutId id="2147487606" r:id="rId14"/>
    <p:sldLayoutId id="2147487607" r:id="rId15"/>
    <p:sldLayoutId id="2147487608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F7A5927E-D22E-A40D-66EE-22281288F7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3FBA7A54-D6F0-C93B-7993-2D64C921B0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99AC3-AC83-38E9-ECA7-AC9111FA3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502614D6-D5D9-49A5-8154-102D78B558E5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61E27-8706-193E-32E3-44BE02D16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232D0-6143-F56A-DFF4-3EA85AC93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0E3A95CC-AE82-4907-97B6-A697C93C5A8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70FD3C-8ECF-1650-1D08-39BADCBE66BF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09" r:id="rId1"/>
    <p:sldLayoutId id="2147487610" r:id="rId2"/>
    <p:sldLayoutId id="2147487611" r:id="rId3"/>
    <p:sldLayoutId id="2147487612" r:id="rId4"/>
    <p:sldLayoutId id="2147487613" r:id="rId5"/>
    <p:sldLayoutId id="2147487614" r:id="rId6"/>
    <p:sldLayoutId id="2147487615" r:id="rId7"/>
    <p:sldLayoutId id="2147487616" r:id="rId8"/>
    <p:sldLayoutId id="2147487617" r:id="rId9"/>
    <p:sldLayoutId id="2147487618" r:id="rId10"/>
    <p:sldLayoutId id="2147487619" r:id="rId11"/>
    <p:sldLayoutId id="2147487620" r:id="rId12"/>
    <p:sldLayoutId id="2147487621" r:id="rId13"/>
    <p:sldLayoutId id="2147487622" r:id="rId14"/>
    <p:sldLayoutId id="2147487623" r:id="rId15"/>
    <p:sldLayoutId id="2147487624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>
            <a:extLst>
              <a:ext uri="{FF2B5EF4-FFF2-40B4-BE49-F238E27FC236}">
                <a16:creationId xmlns:a16="http://schemas.microsoft.com/office/drawing/2014/main" id="{504BB0FF-3B29-8148-E613-1FD0119C94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5603" name="Text Placeholder 2">
            <a:extLst>
              <a:ext uri="{FF2B5EF4-FFF2-40B4-BE49-F238E27FC236}">
                <a16:creationId xmlns:a16="http://schemas.microsoft.com/office/drawing/2014/main" id="{72A0E3E6-2052-C709-B29F-FA95E0CE00D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06743-D69B-42B0-024F-9550E5CFA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DF2DB022-1616-42E7-B72D-17427561B899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0084B-BA27-D5BC-31D9-A27A08A8F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C8FEA-CD24-81A0-FA39-6B5707893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A4E2565B-0A10-468B-A7FB-9F5E6E27A7A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D7C1C8-776D-415A-379E-FDABD19B030E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25" r:id="rId1"/>
    <p:sldLayoutId id="2147487626" r:id="rId2"/>
    <p:sldLayoutId id="2147487627" r:id="rId3"/>
    <p:sldLayoutId id="2147487628" r:id="rId4"/>
    <p:sldLayoutId id="2147487629" r:id="rId5"/>
    <p:sldLayoutId id="2147487630" r:id="rId6"/>
    <p:sldLayoutId id="2147487631" r:id="rId7"/>
    <p:sldLayoutId id="2147487632" r:id="rId8"/>
    <p:sldLayoutId id="2147487633" r:id="rId9"/>
    <p:sldLayoutId id="2147487634" r:id="rId10"/>
    <p:sldLayoutId id="2147487635" r:id="rId11"/>
    <p:sldLayoutId id="2147487636" r:id="rId12"/>
    <p:sldLayoutId id="2147487637" r:id="rId13"/>
    <p:sldLayoutId id="2147487638" r:id="rId14"/>
    <p:sldLayoutId id="2147487639" r:id="rId15"/>
    <p:sldLayoutId id="2147487640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Placeholder 1">
            <a:extLst>
              <a:ext uri="{FF2B5EF4-FFF2-40B4-BE49-F238E27FC236}">
                <a16:creationId xmlns:a16="http://schemas.microsoft.com/office/drawing/2014/main" id="{9818D105-9885-CFB9-1509-44535921E8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6627" name="Text Placeholder 2">
            <a:extLst>
              <a:ext uri="{FF2B5EF4-FFF2-40B4-BE49-F238E27FC236}">
                <a16:creationId xmlns:a16="http://schemas.microsoft.com/office/drawing/2014/main" id="{47C38C5C-2F50-A257-5BA7-465230345B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34706-C10D-2983-E87E-BBBE5D50BA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C44343A6-A96F-4E5A-B7E2-C167C1F3F9E1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2AB6-5B57-2653-3CB1-3B5E0E0A9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36FED-7B98-B3E3-BEBF-736C8F7FA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118A9076-4CF6-4A54-8D7D-CBAD17AC2AB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E41391-E7EC-E8BE-E0F0-EB659E1FB1CA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41" r:id="rId1"/>
    <p:sldLayoutId id="2147487642" r:id="rId2"/>
    <p:sldLayoutId id="2147487643" r:id="rId3"/>
    <p:sldLayoutId id="2147487644" r:id="rId4"/>
    <p:sldLayoutId id="2147487645" r:id="rId5"/>
    <p:sldLayoutId id="2147487646" r:id="rId6"/>
    <p:sldLayoutId id="2147487647" r:id="rId7"/>
    <p:sldLayoutId id="2147487648" r:id="rId8"/>
    <p:sldLayoutId id="2147487649" r:id="rId9"/>
    <p:sldLayoutId id="2147487650" r:id="rId10"/>
    <p:sldLayoutId id="2147487651" r:id="rId11"/>
    <p:sldLayoutId id="2147487652" r:id="rId12"/>
    <p:sldLayoutId id="2147487653" r:id="rId13"/>
    <p:sldLayoutId id="2147487654" r:id="rId14"/>
    <p:sldLayoutId id="2147487655" r:id="rId15"/>
    <p:sldLayoutId id="2147487656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Placeholder 1">
            <a:extLst>
              <a:ext uri="{FF2B5EF4-FFF2-40B4-BE49-F238E27FC236}">
                <a16:creationId xmlns:a16="http://schemas.microsoft.com/office/drawing/2014/main" id="{B681F9E7-A9D3-A889-5CF8-018C1F19782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7651" name="Text Placeholder 2">
            <a:extLst>
              <a:ext uri="{FF2B5EF4-FFF2-40B4-BE49-F238E27FC236}">
                <a16:creationId xmlns:a16="http://schemas.microsoft.com/office/drawing/2014/main" id="{C8A0A70B-636F-F185-3B8A-CD4E983408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65FA-C253-7993-2DDA-7466D8EA1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B449BB1D-0925-46E6-91D9-08F99384323D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AE56B-3045-D66B-46EE-A10C6D248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07F8A-CBB6-6B3E-7A01-1E408A2A8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79D46804-3B48-43AC-B30C-C6AF4723C93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437F9E-5908-3FDE-77CF-B521F4993940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57" r:id="rId1"/>
    <p:sldLayoutId id="2147487658" r:id="rId2"/>
    <p:sldLayoutId id="2147487659" r:id="rId3"/>
    <p:sldLayoutId id="2147487660" r:id="rId4"/>
    <p:sldLayoutId id="2147487661" r:id="rId5"/>
    <p:sldLayoutId id="2147487662" r:id="rId6"/>
    <p:sldLayoutId id="2147487663" r:id="rId7"/>
    <p:sldLayoutId id="2147487664" r:id="rId8"/>
    <p:sldLayoutId id="2147487665" r:id="rId9"/>
    <p:sldLayoutId id="2147487666" r:id="rId10"/>
    <p:sldLayoutId id="2147487667" r:id="rId11"/>
    <p:sldLayoutId id="2147487668" r:id="rId12"/>
    <p:sldLayoutId id="2147487669" r:id="rId13"/>
    <p:sldLayoutId id="2147487670" r:id="rId14"/>
    <p:sldLayoutId id="2147487671" r:id="rId15"/>
    <p:sldLayoutId id="2147487672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Placeholder 1">
            <a:extLst>
              <a:ext uri="{FF2B5EF4-FFF2-40B4-BE49-F238E27FC236}">
                <a16:creationId xmlns:a16="http://schemas.microsoft.com/office/drawing/2014/main" id="{6560A928-6A47-49AA-DD4F-6EE260E700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8675" name="Text Placeholder 2">
            <a:extLst>
              <a:ext uri="{FF2B5EF4-FFF2-40B4-BE49-F238E27FC236}">
                <a16:creationId xmlns:a16="http://schemas.microsoft.com/office/drawing/2014/main" id="{6C2B4FE8-D452-E9E7-3D3C-FAAE75F5C6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4AE19-480D-4E37-D054-3430FAFE5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4B90AEA1-4401-47F7-ADF9-952EBD5AA9EC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F0AD5-49BE-F9CD-606D-97AF4CEA8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988DF-8B0E-76AE-7709-82A728D51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0E5DA823-63EC-45B4-9827-7083B13AAF6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27C45E-C19F-846E-45E7-9268F9D5BCEA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73" r:id="rId1"/>
    <p:sldLayoutId id="2147487674" r:id="rId2"/>
    <p:sldLayoutId id="2147487675" r:id="rId3"/>
    <p:sldLayoutId id="2147487676" r:id="rId4"/>
    <p:sldLayoutId id="2147487677" r:id="rId5"/>
    <p:sldLayoutId id="2147487678" r:id="rId6"/>
    <p:sldLayoutId id="2147487679" r:id="rId7"/>
    <p:sldLayoutId id="2147487680" r:id="rId8"/>
    <p:sldLayoutId id="2147487681" r:id="rId9"/>
    <p:sldLayoutId id="2147487682" r:id="rId10"/>
    <p:sldLayoutId id="2147487683" r:id="rId11"/>
    <p:sldLayoutId id="2147487684" r:id="rId12"/>
    <p:sldLayoutId id="2147487685" r:id="rId13"/>
    <p:sldLayoutId id="2147487686" r:id="rId14"/>
    <p:sldLayoutId id="2147487687" r:id="rId15"/>
    <p:sldLayoutId id="2147487688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Placeholder 1">
            <a:extLst>
              <a:ext uri="{FF2B5EF4-FFF2-40B4-BE49-F238E27FC236}">
                <a16:creationId xmlns:a16="http://schemas.microsoft.com/office/drawing/2014/main" id="{57E6FF6B-7F32-5AA9-7A10-C40B0D403A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9699" name="Text Placeholder 2">
            <a:extLst>
              <a:ext uri="{FF2B5EF4-FFF2-40B4-BE49-F238E27FC236}">
                <a16:creationId xmlns:a16="http://schemas.microsoft.com/office/drawing/2014/main" id="{50EB254E-6C81-7EBE-5EB0-7FCE833E06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D1A4C-5087-4ACA-C3D9-B9C42EA77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F65157A9-C8D3-47AA-8FF1-FA9FF1441D6E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EA47B-A3AA-BF2A-1B2D-9A0AAD594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17F2E-DB0B-805C-44EA-1AFB06928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6A9DF46F-1DF5-4F4A-AC7F-AF140A757B4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F69150-D18B-127E-AA97-F15C0180D406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89" r:id="rId1"/>
    <p:sldLayoutId id="2147487690" r:id="rId2"/>
    <p:sldLayoutId id="2147487691" r:id="rId3"/>
    <p:sldLayoutId id="2147487692" r:id="rId4"/>
    <p:sldLayoutId id="2147487693" r:id="rId5"/>
    <p:sldLayoutId id="2147487694" r:id="rId6"/>
    <p:sldLayoutId id="2147487695" r:id="rId7"/>
    <p:sldLayoutId id="2147487696" r:id="rId8"/>
    <p:sldLayoutId id="2147487697" r:id="rId9"/>
    <p:sldLayoutId id="2147487698" r:id="rId10"/>
    <p:sldLayoutId id="2147487699" r:id="rId11"/>
    <p:sldLayoutId id="2147487700" r:id="rId12"/>
    <p:sldLayoutId id="2147487701" r:id="rId13"/>
    <p:sldLayoutId id="2147487702" r:id="rId14"/>
    <p:sldLayoutId id="2147487703" r:id="rId15"/>
    <p:sldLayoutId id="2147487704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2208D1A1-9D04-EFCF-2D87-C460F62E7F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26A497E4-F0CF-1899-1009-7179E94B0A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BEB6-706C-7324-2392-19E009281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None/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1BBC8B56-B8B6-486C-A021-9CC9DC431E63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A3033-BA07-7387-125B-520BABDA7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None/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58141-882A-C21A-CC03-B211BFAC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buFont typeface="Times New Roman" panose="02020603050405020304" pitchFamily="18" charset="0"/>
              <a:buNone/>
              <a:defRPr sz="1300">
                <a:solidFill>
                  <a:srgbClr val="4F81BD"/>
                </a:solidFill>
              </a:defRPr>
            </a:lvl1pPr>
          </a:lstStyle>
          <a:p>
            <a:fld id="{4F293BBC-7CB6-46E2-92E9-7C7A00842FA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8ED9A3-FF2F-9550-EB67-13C5807268D9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78" r:id="rId1"/>
    <p:sldLayoutId id="2147487279" r:id="rId2"/>
    <p:sldLayoutId id="2147487280" r:id="rId3"/>
    <p:sldLayoutId id="2147487281" r:id="rId4"/>
    <p:sldLayoutId id="2147487282" r:id="rId5"/>
    <p:sldLayoutId id="2147487283" r:id="rId6"/>
    <p:sldLayoutId id="2147487284" r:id="rId7"/>
    <p:sldLayoutId id="2147487285" r:id="rId8"/>
    <p:sldLayoutId id="2147487286" r:id="rId9"/>
    <p:sldLayoutId id="2147487287" r:id="rId10"/>
    <p:sldLayoutId id="2147487288" r:id="rId11"/>
    <p:sldLayoutId id="2147487289" r:id="rId12"/>
    <p:sldLayoutId id="2147487290" r:id="rId13"/>
    <p:sldLayoutId id="2147487291" r:id="rId14"/>
    <p:sldLayoutId id="2147487292" r:id="rId15"/>
    <p:sldLayoutId id="2147487293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Placeholder 1">
            <a:extLst>
              <a:ext uri="{FF2B5EF4-FFF2-40B4-BE49-F238E27FC236}">
                <a16:creationId xmlns:a16="http://schemas.microsoft.com/office/drawing/2014/main" id="{E0B5A27C-4369-A8C3-76CF-197ABEFE264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0723" name="Text Placeholder 2">
            <a:extLst>
              <a:ext uri="{FF2B5EF4-FFF2-40B4-BE49-F238E27FC236}">
                <a16:creationId xmlns:a16="http://schemas.microsoft.com/office/drawing/2014/main" id="{B13032B9-F953-E339-EC8F-9AA1BCA64B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26A54-23E7-17A6-9828-C203E757D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173F57BA-7408-44DA-9504-BA53D74FE4B5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3CB64-C1FD-4494-3A82-4DDCA1695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B2F86-AF5C-C1F1-D611-E48176864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5C063A95-DDE9-43E3-B022-F97E8150CA0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466DB6-4C50-AC33-BEE1-895AE8A1F67C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05" r:id="rId1"/>
    <p:sldLayoutId id="2147487706" r:id="rId2"/>
    <p:sldLayoutId id="2147487707" r:id="rId3"/>
    <p:sldLayoutId id="2147487708" r:id="rId4"/>
    <p:sldLayoutId id="2147487709" r:id="rId5"/>
    <p:sldLayoutId id="2147487710" r:id="rId6"/>
    <p:sldLayoutId id="2147487711" r:id="rId7"/>
    <p:sldLayoutId id="2147487712" r:id="rId8"/>
    <p:sldLayoutId id="2147487713" r:id="rId9"/>
    <p:sldLayoutId id="2147487714" r:id="rId10"/>
    <p:sldLayoutId id="2147487715" r:id="rId11"/>
    <p:sldLayoutId id="2147487716" r:id="rId12"/>
    <p:sldLayoutId id="2147487717" r:id="rId13"/>
    <p:sldLayoutId id="2147487718" r:id="rId14"/>
    <p:sldLayoutId id="2147487719" r:id="rId15"/>
    <p:sldLayoutId id="2147487720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>
            <a:extLst>
              <a:ext uri="{FF2B5EF4-FFF2-40B4-BE49-F238E27FC236}">
                <a16:creationId xmlns:a16="http://schemas.microsoft.com/office/drawing/2014/main" id="{78645549-3846-9AFF-C54B-980BD0C4C10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1747" name="Text Placeholder 2">
            <a:extLst>
              <a:ext uri="{FF2B5EF4-FFF2-40B4-BE49-F238E27FC236}">
                <a16:creationId xmlns:a16="http://schemas.microsoft.com/office/drawing/2014/main" id="{569E7584-A76B-B4CE-D8EF-3064A72AAA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2C5E-F1E3-B1B0-2273-2F7B0483F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DDB53BAA-565E-4AD3-9170-A73BC61D6C3D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D2D2A-4796-92F1-719D-DB9FB615A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30AFF-7AA3-127B-4940-A4BB98BF3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D1283FA5-EC27-458F-981B-72448CF486A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3A79D7-A7AD-3CC0-4F7E-547EF7B5F8DC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21" r:id="rId1"/>
    <p:sldLayoutId id="2147487722" r:id="rId2"/>
    <p:sldLayoutId id="2147487723" r:id="rId3"/>
    <p:sldLayoutId id="2147487724" r:id="rId4"/>
    <p:sldLayoutId id="2147487725" r:id="rId5"/>
    <p:sldLayoutId id="2147487726" r:id="rId6"/>
    <p:sldLayoutId id="2147487727" r:id="rId7"/>
    <p:sldLayoutId id="2147487728" r:id="rId8"/>
    <p:sldLayoutId id="2147487729" r:id="rId9"/>
    <p:sldLayoutId id="2147487730" r:id="rId10"/>
    <p:sldLayoutId id="2147487731" r:id="rId11"/>
    <p:sldLayoutId id="2147487732" r:id="rId12"/>
    <p:sldLayoutId id="2147487733" r:id="rId13"/>
    <p:sldLayoutId id="2147487734" r:id="rId14"/>
    <p:sldLayoutId id="2147487735" r:id="rId15"/>
    <p:sldLayoutId id="2147487736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Placeholder 1">
            <a:extLst>
              <a:ext uri="{FF2B5EF4-FFF2-40B4-BE49-F238E27FC236}">
                <a16:creationId xmlns:a16="http://schemas.microsoft.com/office/drawing/2014/main" id="{3F6BF7CA-5B61-EC35-1F53-391D5EB475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2771" name="Text Placeholder 2">
            <a:extLst>
              <a:ext uri="{FF2B5EF4-FFF2-40B4-BE49-F238E27FC236}">
                <a16:creationId xmlns:a16="http://schemas.microsoft.com/office/drawing/2014/main" id="{E50C28E5-C783-CDFB-FDCA-A0E89B2AE0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8EAA7-DCA4-86B9-77EE-3BB95B0FE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E5640A38-FF6C-48EA-86A1-D53F6E74283E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8C140-59A6-57D8-4A61-00EE1C71C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B366C-78B7-8710-A1ED-ED8441CB6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EBE89DB2-9ACC-44DD-8A87-70223AA748B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17A07C-10CC-CA58-AC1B-983179F35C00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37" r:id="rId1"/>
    <p:sldLayoutId id="2147487738" r:id="rId2"/>
    <p:sldLayoutId id="2147487739" r:id="rId3"/>
    <p:sldLayoutId id="2147487740" r:id="rId4"/>
    <p:sldLayoutId id="2147487741" r:id="rId5"/>
    <p:sldLayoutId id="2147487742" r:id="rId6"/>
    <p:sldLayoutId id="2147487743" r:id="rId7"/>
    <p:sldLayoutId id="2147487744" r:id="rId8"/>
    <p:sldLayoutId id="2147487745" r:id="rId9"/>
    <p:sldLayoutId id="2147487746" r:id="rId10"/>
    <p:sldLayoutId id="2147487747" r:id="rId11"/>
    <p:sldLayoutId id="2147487748" r:id="rId12"/>
    <p:sldLayoutId id="2147487749" r:id="rId13"/>
    <p:sldLayoutId id="2147487750" r:id="rId14"/>
    <p:sldLayoutId id="2147487751" r:id="rId15"/>
    <p:sldLayoutId id="2147487752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Placeholder 1">
            <a:extLst>
              <a:ext uri="{FF2B5EF4-FFF2-40B4-BE49-F238E27FC236}">
                <a16:creationId xmlns:a16="http://schemas.microsoft.com/office/drawing/2014/main" id="{6A8CB9BD-DEB8-B865-FC65-07D9E84836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3795" name="Text Placeholder 2">
            <a:extLst>
              <a:ext uri="{FF2B5EF4-FFF2-40B4-BE49-F238E27FC236}">
                <a16:creationId xmlns:a16="http://schemas.microsoft.com/office/drawing/2014/main" id="{6D7DF2F6-184D-73B2-6F45-6E37208DED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F5081-B97F-C8A9-A358-00797AFFF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D3B378C8-C0B1-4EEB-80B7-5A517C12F72C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BCF3-CDC0-BBC7-6BC2-C55FFF288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3A2D5-7849-0BEB-128D-BA3C71F48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295A727B-1D96-4F66-8254-75C25B36382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1E1838-6988-51EF-CB44-EF6D98F4005A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53" r:id="rId1"/>
    <p:sldLayoutId id="2147487754" r:id="rId2"/>
    <p:sldLayoutId id="2147487755" r:id="rId3"/>
    <p:sldLayoutId id="2147487756" r:id="rId4"/>
    <p:sldLayoutId id="2147487757" r:id="rId5"/>
    <p:sldLayoutId id="2147487758" r:id="rId6"/>
    <p:sldLayoutId id="2147487759" r:id="rId7"/>
    <p:sldLayoutId id="2147487760" r:id="rId8"/>
    <p:sldLayoutId id="2147487761" r:id="rId9"/>
    <p:sldLayoutId id="2147487762" r:id="rId10"/>
    <p:sldLayoutId id="2147487763" r:id="rId11"/>
    <p:sldLayoutId id="2147487764" r:id="rId12"/>
    <p:sldLayoutId id="2147487765" r:id="rId13"/>
    <p:sldLayoutId id="2147487766" r:id="rId14"/>
    <p:sldLayoutId id="2147487767" r:id="rId15"/>
    <p:sldLayoutId id="2147487768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Placeholder 1">
            <a:extLst>
              <a:ext uri="{FF2B5EF4-FFF2-40B4-BE49-F238E27FC236}">
                <a16:creationId xmlns:a16="http://schemas.microsoft.com/office/drawing/2014/main" id="{0D433273-432D-B3B6-4C61-45D72759B46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4819" name="Text Placeholder 2">
            <a:extLst>
              <a:ext uri="{FF2B5EF4-FFF2-40B4-BE49-F238E27FC236}">
                <a16:creationId xmlns:a16="http://schemas.microsoft.com/office/drawing/2014/main" id="{90D5C2AE-8512-5CCD-C6C9-DBE19F5D92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0ADFB-C225-B265-359E-404AF9A04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7903A6E9-219A-4281-BCDC-847007374C23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97A06-59B2-5375-E9FD-E8A4A203A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DB08-690D-9C4D-7AB1-4E547D51C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F0FF9945-7D56-457D-A01D-C0E7464E86E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F566D7-E3EA-60F0-92DE-416EB4998AB8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69" r:id="rId1"/>
    <p:sldLayoutId id="2147487770" r:id="rId2"/>
    <p:sldLayoutId id="2147487771" r:id="rId3"/>
    <p:sldLayoutId id="2147487772" r:id="rId4"/>
    <p:sldLayoutId id="2147487773" r:id="rId5"/>
    <p:sldLayoutId id="2147487774" r:id="rId6"/>
    <p:sldLayoutId id="2147487775" r:id="rId7"/>
    <p:sldLayoutId id="2147487776" r:id="rId8"/>
    <p:sldLayoutId id="2147487777" r:id="rId9"/>
    <p:sldLayoutId id="2147487778" r:id="rId10"/>
    <p:sldLayoutId id="2147487779" r:id="rId11"/>
    <p:sldLayoutId id="2147487780" r:id="rId12"/>
    <p:sldLayoutId id="2147487781" r:id="rId13"/>
    <p:sldLayoutId id="2147487782" r:id="rId14"/>
    <p:sldLayoutId id="2147487783" r:id="rId15"/>
    <p:sldLayoutId id="2147487784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Placeholder 1">
            <a:extLst>
              <a:ext uri="{FF2B5EF4-FFF2-40B4-BE49-F238E27FC236}">
                <a16:creationId xmlns:a16="http://schemas.microsoft.com/office/drawing/2014/main" id="{6AFDA08B-1842-8AAF-B8D2-E2AE294147B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5843" name="Text Placeholder 2">
            <a:extLst>
              <a:ext uri="{FF2B5EF4-FFF2-40B4-BE49-F238E27FC236}">
                <a16:creationId xmlns:a16="http://schemas.microsoft.com/office/drawing/2014/main" id="{E6803D0F-FD32-A517-7122-46AB4DF1297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5458F-0BB7-E23E-E864-1BBEA715A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A950F9D2-DEE4-4664-A67B-9B040FA44094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DB0BA-AEEB-17B6-B683-AC9908ACB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304DA-EA8D-387F-1965-681A268CC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32CF8461-790A-426A-85AB-39BDEE65C0C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858572-6666-384B-7582-6D6FC0D8572E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85" r:id="rId1"/>
    <p:sldLayoutId id="2147487786" r:id="rId2"/>
    <p:sldLayoutId id="2147487787" r:id="rId3"/>
    <p:sldLayoutId id="2147487788" r:id="rId4"/>
    <p:sldLayoutId id="2147487789" r:id="rId5"/>
    <p:sldLayoutId id="2147487790" r:id="rId6"/>
    <p:sldLayoutId id="2147487791" r:id="rId7"/>
    <p:sldLayoutId id="2147487792" r:id="rId8"/>
    <p:sldLayoutId id="2147487793" r:id="rId9"/>
    <p:sldLayoutId id="2147487794" r:id="rId10"/>
    <p:sldLayoutId id="2147487795" r:id="rId11"/>
    <p:sldLayoutId id="2147487796" r:id="rId12"/>
    <p:sldLayoutId id="2147487797" r:id="rId13"/>
    <p:sldLayoutId id="2147487798" r:id="rId14"/>
    <p:sldLayoutId id="2147487799" r:id="rId15"/>
    <p:sldLayoutId id="2147487800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Placeholder 1">
            <a:extLst>
              <a:ext uri="{FF2B5EF4-FFF2-40B4-BE49-F238E27FC236}">
                <a16:creationId xmlns:a16="http://schemas.microsoft.com/office/drawing/2014/main" id="{9239D687-1B01-0D33-F777-14C14546AF3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6867" name="Text Placeholder 2">
            <a:extLst>
              <a:ext uri="{FF2B5EF4-FFF2-40B4-BE49-F238E27FC236}">
                <a16:creationId xmlns:a16="http://schemas.microsoft.com/office/drawing/2014/main" id="{583F63C9-67B7-0D82-2032-056637586A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48777-CDD6-8FFC-760D-F0299D147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B4B72657-80A4-42BA-B5AF-705EF249F866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51321-23A1-5475-D295-8F002BA58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BE699-73D0-FA5F-072D-C8AD80D1E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ED7D743E-2205-47C7-A0FB-201EF052A61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DBE97F-D0CD-98DB-16AE-8AA1904F5823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01" r:id="rId1"/>
    <p:sldLayoutId id="2147487802" r:id="rId2"/>
    <p:sldLayoutId id="2147487803" r:id="rId3"/>
    <p:sldLayoutId id="2147487804" r:id="rId4"/>
    <p:sldLayoutId id="2147487805" r:id="rId5"/>
    <p:sldLayoutId id="2147487806" r:id="rId6"/>
    <p:sldLayoutId id="2147487807" r:id="rId7"/>
    <p:sldLayoutId id="2147487808" r:id="rId8"/>
    <p:sldLayoutId id="2147487809" r:id="rId9"/>
    <p:sldLayoutId id="2147487810" r:id="rId10"/>
    <p:sldLayoutId id="2147487811" r:id="rId11"/>
    <p:sldLayoutId id="2147487812" r:id="rId12"/>
    <p:sldLayoutId id="2147487813" r:id="rId13"/>
    <p:sldLayoutId id="2147487814" r:id="rId14"/>
    <p:sldLayoutId id="2147487815" r:id="rId15"/>
    <p:sldLayoutId id="2147487816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Placeholder 1">
            <a:extLst>
              <a:ext uri="{FF2B5EF4-FFF2-40B4-BE49-F238E27FC236}">
                <a16:creationId xmlns:a16="http://schemas.microsoft.com/office/drawing/2014/main" id="{0093DA64-06E3-C4AE-CDA1-6A83C2CEEA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7891" name="Text Placeholder 2">
            <a:extLst>
              <a:ext uri="{FF2B5EF4-FFF2-40B4-BE49-F238E27FC236}">
                <a16:creationId xmlns:a16="http://schemas.microsoft.com/office/drawing/2014/main" id="{0E7C47DD-52C1-20D2-AC49-0CAE07E44E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C67D2-E03A-FBA7-8D2E-C33398CF1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9176BA1E-17CA-4757-8834-A4E991DB2B0C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2AF9C-3EE8-9519-4F32-224D2AE41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1723C-80E4-F675-173B-78A8CB188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9B73D0C3-0557-42B1-985C-C973835CE82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E33FDD-A66C-0375-0CB7-22FF472CA5EA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17" r:id="rId1"/>
    <p:sldLayoutId id="2147487818" r:id="rId2"/>
    <p:sldLayoutId id="2147487819" r:id="rId3"/>
    <p:sldLayoutId id="2147487820" r:id="rId4"/>
    <p:sldLayoutId id="2147487821" r:id="rId5"/>
    <p:sldLayoutId id="2147487822" r:id="rId6"/>
    <p:sldLayoutId id="2147487823" r:id="rId7"/>
    <p:sldLayoutId id="2147487824" r:id="rId8"/>
    <p:sldLayoutId id="2147487825" r:id="rId9"/>
    <p:sldLayoutId id="2147487826" r:id="rId10"/>
    <p:sldLayoutId id="2147487827" r:id="rId11"/>
    <p:sldLayoutId id="2147487828" r:id="rId12"/>
    <p:sldLayoutId id="2147487829" r:id="rId13"/>
    <p:sldLayoutId id="2147487830" r:id="rId14"/>
    <p:sldLayoutId id="2147487831" r:id="rId15"/>
    <p:sldLayoutId id="2147487832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Placeholder 1">
            <a:extLst>
              <a:ext uri="{FF2B5EF4-FFF2-40B4-BE49-F238E27FC236}">
                <a16:creationId xmlns:a16="http://schemas.microsoft.com/office/drawing/2014/main" id="{73D9EB8B-403A-D448-9F92-DF129497964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8915" name="Text Placeholder 2">
            <a:extLst>
              <a:ext uri="{FF2B5EF4-FFF2-40B4-BE49-F238E27FC236}">
                <a16:creationId xmlns:a16="http://schemas.microsoft.com/office/drawing/2014/main" id="{C7133F0F-DE49-C3A5-4A86-55746C2A19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26B82-E4AD-B009-2FCA-5B66434AE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2FC7CC00-AE27-4FBA-A76F-B3FBA1CC1260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8D95D-31CC-D481-A483-A20BAAD6D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9A4CE-8456-CE7D-085F-019B97800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1F92D54A-E9A4-4222-94CF-4136858F087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8363C7-633B-152C-1106-8AA96CB605A7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33" r:id="rId1"/>
    <p:sldLayoutId id="2147487834" r:id="rId2"/>
    <p:sldLayoutId id="2147487835" r:id="rId3"/>
    <p:sldLayoutId id="2147487836" r:id="rId4"/>
    <p:sldLayoutId id="2147487837" r:id="rId5"/>
    <p:sldLayoutId id="2147487838" r:id="rId6"/>
    <p:sldLayoutId id="2147487839" r:id="rId7"/>
    <p:sldLayoutId id="2147487840" r:id="rId8"/>
    <p:sldLayoutId id="2147487841" r:id="rId9"/>
    <p:sldLayoutId id="2147487842" r:id="rId10"/>
    <p:sldLayoutId id="2147487843" r:id="rId11"/>
    <p:sldLayoutId id="2147487844" r:id="rId12"/>
    <p:sldLayoutId id="2147487845" r:id="rId13"/>
    <p:sldLayoutId id="2147487846" r:id="rId14"/>
    <p:sldLayoutId id="2147487847" r:id="rId15"/>
    <p:sldLayoutId id="2147487848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47CDAA-B828-E059-CD4F-322531CF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37775-6EC2-1FC1-5816-33D540CF4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7687D-9DB6-2974-78F8-94EE4B49D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A2BD7E5B-804F-4701-9752-2D00CC1B2213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2B459-D67B-9EF9-AC1C-4807ED8E1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EDEB1-26D2-B5D0-A771-3DCC50E1F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BCA4349C-A748-4920-8B26-7A4C06E8207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0A5687-ED41-003E-3990-484CD8E367D2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49" r:id="rId1"/>
    <p:sldLayoutId id="2147487850" r:id="rId2"/>
    <p:sldLayoutId id="2147487851" r:id="rId3"/>
    <p:sldLayoutId id="2147487852" r:id="rId4"/>
    <p:sldLayoutId id="2147487853" r:id="rId5"/>
    <p:sldLayoutId id="2147487854" r:id="rId6"/>
    <p:sldLayoutId id="2147487855" r:id="rId7"/>
    <p:sldLayoutId id="2147487856" r:id="rId8"/>
    <p:sldLayoutId id="2147487857" r:id="rId9"/>
    <p:sldLayoutId id="2147487858" r:id="rId10"/>
    <p:sldLayoutId id="2147487859" r:id="rId11"/>
    <p:sldLayoutId id="2147487860" r:id="rId12"/>
    <p:sldLayoutId id="2147487861" r:id="rId13"/>
    <p:sldLayoutId id="2147487862" r:id="rId14"/>
    <p:sldLayoutId id="2147487863" r:id="rId15"/>
    <p:sldLayoutId id="2147487864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18E5C443-D8D6-F4E7-3EC6-1F275BD15CD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8B71D4D5-EC98-AE5C-21CB-6360539B9A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397E6-E798-4432-0CCA-88F475B96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3589A772-6946-4C43-A556-E2B5867A4AAF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02047-7BFD-8A38-0D2D-EABF4DE1B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0CB89-77F0-062E-E410-860062944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DA9DDA3F-B70A-4CAF-8601-E1A461D899E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E9E49F-D98F-C610-DD3C-FFECC2321555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94" r:id="rId1"/>
    <p:sldLayoutId id="2147487295" r:id="rId2"/>
    <p:sldLayoutId id="2147487296" r:id="rId3"/>
    <p:sldLayoutId id="2147487297" r:id="rId4"/>
    <p:sldLayoutId id="2147487298" r:id="rId5"/>
    <p:sldLayoutId id="2147487299" r:id="rId6"/>
    <p:sldLayoutId id="2147487300" r:id="rId7"/>
    <p:sldLayoutId id="2147487301" r:id="rId8"/>
    <p:sldLayoutId id="2147487302" r:id="rId9"/>
    <p:sldLayoutId id="2147487303" r:id="rId10"/>
    <p:sldLayoutId id="2147487304" r:id="rId11"/>
    <p:sldLayoutId id="2147487305" r:id="rId12"/>
    <p:sldLayoutId id="2147487306" r:id="rId13"/>
    <p:sldLayoutId id="2147487307" r:id="rId14"/>
    <p:sldLayoutId id="2147487308" r:id="rId15"/>
    <p:sldLayoutId id="2147487309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40A95-C1F2-A842-CCBC-FD68B329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DD214-6274-BF68-5E6A-927BB5746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DF8AC-025F-C7A5-88AD-129B20297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F0AF81C7-DE03-4092-AEBC-55C5CA5AABC0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49D6-0FA4-486C-81D9-6DE9C8CED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3C9B3-AE28-F559-D0DE-3FD68C9ED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0BD235D8-D05E-4278-904F-DC6ABC022D6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DB5AA8-28DD-DF45-067C-9C135FCD5421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65" r:id="rId1"/>
    <p:sldLayoutId id="2147487866" r:id="rId2"/>
    <p:sldLayoutId id="2147487867" r:id="rId3"/>
    <p:sldLayoutId id="2147487868" r:id="rId4"/>
    <p:sldLayoutId id="2147487869" r:id="rId5"/>
    <p:sldLayoutId id="2147487870" r:id="rId6"/>
    <p:sldLayoutId id="2147487871" r:id="rId7"/>
    <p:sldLayoutId id="2147487872" r:id="rId8"/>
    <p:sldLayoutId id="2147487873" r:id="rId9"/>
    <p:sldLayoutId id="2147487874" r:id="rId10"/>
    <p:sldLayoutId id="2147487875" r:id="rId11"/>
    <p:sldLayoutId id="2147487876" r:id="rId12"/>
    <p:sldLayoutId id="2147487877" r:id="rId13"/>
    <p:sldLayoutId id="2147487878" r:id="rId14"/>
    <p:sldLayoutId id="2147487879" r:id="rId15"/>
    <p:sldLayoutId id="2147487880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9FE8A5-A6F2-701A-42DD-B90F8251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A560F-B154-8776-0673-1408E442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8011B-A9B0-920F-47E9-1CCA905C0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26C64C93-5313-487E-8ADF-0AA759E35D54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C805-56F5-ED47-7BBA-A3AB2EFE1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36BE3-FB1F-C2C8-3273-10173566B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E6F5CA40-2BC7-40A5-944A-EC86329ADEA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678252-DD66-C268-F09C-B5E149B7FD6D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81" r:id="rId1"/>
    <p:sldLayoutId id="2147487882" r:id="rId2"/>
    <p:sldLayoutId id="2147487883" r:id="rId3"/>
    <p:sldLayoutId id="2147487884" r:id="rId4"/>
    <p:sldLayoutId id="2147487885" r:id="rId5"/>
    <p:sldLayoutId id="2147487886" r:id="rId6"/>
    <p:sldLayoutId id="2147487887" r:id="rId7"/>
    <p:sldLayoutId id="2147487888" r:id="rId8"/>
    <p:sldLayoutId id="2147487889" r:id="rId9"/>
    <p:sldLayoutId id="2147487890" r:id="rId10"/>
    <p:sldLayoutId id="2147487891" r:id="rId11"/>
    <p:sldLayoutId id="2147487892" r:id="rId12"/>
    <p:sldLayoutId id="2147487893" r:id="rId13"/>
    <p:sldLayoutId id="2147487894" r:id="rId14"/>
    <p:sldLayoutId id="2147487895" r:id="rId15"/>
    <p:sldLayoutId id="2147487896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2D62D-CF97-4E04-D5D0-2BB7A8EF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D2014-847C-9DA7-D23D-9F8173D5B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DDBC-5305-6862-9A3C-13C5CB9DA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2BCB1D7E-157B-47E8-AE2C-4E5758EFC045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A268-B1E4-3D46-55AC-F2D7E1266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DFB0-6C41-30FD-7EBC-1D670BCA9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6D331E17-006B-4211-B1FD-647C9C4155B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838F12-53B9-D854-9DE8-8ED21AE731E1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97" r:id="rId1"/>
    <p:sldLayoutId id="2147487898" r:id="rId2"/>
    <p:sldLayoutId id="2147487899" r:id="rId3"/>
    <p:sldLayoutId id="2147487900" r:id="rId4"/>
    <p:sldLayoutId id="2147487901" r:id="rId5"/>
    <p:sldLayoutId id="2147487902" r:id="rId6"/>
    <p:sldLayoutId id="2147487903" r:id="rId7"/>
    <p:sldLayoutId id="2147487904" r:id="rId8"/>
    <p:sldLayoutId id="2147487905" r:id="rId9"/>
    <p:sldLayoutId id="2147487906" r:id="rId10"/>
    <p:sldLayoutId id="2147487907" r:id="rId11"/>
    <p:sldLayoutId id="2147487908" r:id="rId12"/>
    <p:sldLayoutId id="2147487909" r:id="rId13"/>
    <p:sldLayoutId id="2147487910" r:id="rId14"/>
    <p:sldLayoutId id="2147487911" r:id="rId15"/>
    <p:sldLayoutId id="2147487912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B72867-D2A1-3BE9-4AD0-63B786B4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919EF-3CB6-8DC5-CC2F-D95907170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E3560-85EA-B903-68DB-02BDEFF7B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76503B4B-2C29-43C6-B78B-9807B5C74865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4D83D-1A24-39B0-AB8D-117AAFF5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16271-3BC3-29A8-1D6E-C9F64ECEC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FDC09196-0DF0-438C-9F6E-234CAA855D8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708CF2-764C-81E6-12E8-E3C4B0DFD138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13" r:id="rId1"/>
    <p:sldLayoutId id="2147487914" r:id="rId2"/>
    <p:sldLayoutId id="2147487915" r:id="rId3"/>
    <p:sldLayoutId id="2147487916" r:id="rId4"/>
    <p:sldLayoutId id="2147487917" r:id="rId5"/>
    <p:sldLayoutId id="2147487918" r:id="rId6"/>
    <p:sldLayoutId id="2147487919" r:id="rId7"/>
    <p:sldLayoutId id="2147487920" r:id="rId8"/>
    <p:sldLayoutId id="2147487921" r:id="rId9"/>
    <p:sldLayoutId id="2147487922" r:id="rId10"/>
    <p:sldLayoutId id="2147487923" r:id="rId11"/>
    <p:sldLayoutId id="2147487924" r:id="rId12"/>
    <p:sldLayoutId id="2147487925" r:id="rId13"/>
    <p:sldLayoutId id="2147487926" r:id="rId14"/>
    <p:sldLayoutId id="2147487927" r:id="rId15"/>
    <p:sldLayoutId id="2147487928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F7119-1241-B011-933D-782430E4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BDD98-02A0-934B-F4B9-BE0F6EA08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A7859-A4D7-EECD-C47E-78364FC38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3DAB95F0-4BC6-4142-8B4F-878249AFAC71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E29CF-1646-6847-5577-6EA60C9CF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37A5-E256-7028-E362-044362749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EABE741B-6647-407B-9EF1-6B5FCE388D2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20D13D-FB3E-3A97-7593-CBC3DDF63445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29" r:id="rId1"/>
    <p:sldLayoutId id="2147487930" r:id="rId2"/>
    <p:sldLayoutId id="2147487931" r:id="rId3"/>
    <p:sldLayoutId id="2147487932" r:id="rId4"/>
    <p:sldLayoutId id="2147487933" r:id="rId5"/>
    <p:sldLayoutId id="2147487934" r:id="rId6"/>
    <p:sldLayoutId id="2147487935" r:id="rId7"/>
    <p:sldLayoutId id="2147487936" r:id="rId8"/>
    <p:sldLayoutId id="2147487937" r:id="rId9"/>
    <p:sldLayoutId id="2147487938" r:id="rId10"/>
    <p:sldLayoutId id="2147487939" r:id="rId11"/>
    <p:sldLayoutId id="2147487940" r:id="rId12"/>
    <p:sldLayoutId id="2147487941" r:id="rId13"/>
    <p:sldLayoutId id="2147487942" r:id="rId14"/>
    <p:sldLayoutId id="2147487943" r:id="rId15"/>
    <p:sldLayoutId id="2147487944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53FDE-42D9-7B41-F334-6DFF34AD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95C2D-5FFB-A09E-CF81-D7D5840E3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B33C0-E147-09CE-6CC4-C70ABE164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64814D43-49B0-442D-A26C-840877E1C24C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9240-8A0F-8EB4-92E3-25E1847EB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40245-B66C-8D28-0561-2CA3FA75E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356405F1-0AA8-45B0-BA21-F37A38EB5E0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3031B0-B4CA-5C63-9B3E-189547F0EC5C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77" r:id="rId1"/>
    <p:sldLayoutId id="2147487978" r:id="rId2"/>
    <p:sldLayoutId id="2147487979" r:id="rId3"/>
    <p:sldLayoutId id="2147487980" r:id="rId4"/>
    <p:sldLayoutId id="2147487981" r:id="rId5"/>
    <p:sldLayoutId id="2147487982" r:id="rId6"/>
    <p:sldLayoutId id="2147487983" r:id="rId7"/>
    <p:sldLayoutId id="2147487984" r:id="rId8"/>
    <p:sldLayoutId id="2147487985" r:id="rId9"/>
    <p:sldLayoutId id="2147487986" r:id="rId10"/>
    <p:sldLayoutId id="2147487987" r:id="rId11"/>
    <p:sldLayoutId id="2147487988" r:id="rId12"/>
    <p:sldLayoutId id="2147487989" r:id="rId13"/>
    <p:sldLayoutId id="2147487990" r:id="rId14"/>
    <p:sldLayoutId id="2147487991" r:id="rId15"/>
    <p:sldLayoutId id="2147487992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3BEE5-892E-6B6B-3656-C2EA1348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46D63-854F-C13E-72DE-80ED1DE3A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1DD27-754B-202F-6A8B-1F02ADBE9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B35881FB-D469-477A-9D0F-9A73306D802C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8CCD1-1C6B-CFFE-A202-22E4FDEBF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DCD74-26FC-7C40-CBC0-06EBC220F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35EF8FA6-FECB-4210-ABA6-99235517717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D33EA6-736B-1F6F-F276-647E6EEAD6DD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93" r:id="rId1"/>
    <p:sldLayoutId id="2147487994" r:id="rId2"/>
    <p:sldLayoutId id="2147487995" r:id="rId3"/>
    <p:sldLayoutId id="2147487996" r:id="rId4"/>
    <p:sldLayoutId id="2147487997" r:id="rId5"/>
    <p:sldLayoutId id="2147487998" r:id="rId6"/>
    <p:sldLayoutId id="2147487999" r:id="rId7"/>
    <p:sldLayoutId id="2147488000" r:id="rId8"/>
    <p:sldLayoutId id="2147488001" r:id="rId9"/>
    <p:sldLayoutId id="2147488002" r:id="rId10"/>
    <p:sldLayoutId id="2147488003" r:id="rId11"/>
    <p:sldLayoutId id="2147488004" r:id="rId12"/>
    <p:sldLayoutId id="2147488005" r:id="rId13"/>
    <p:sldLayoutId id="2147488006" r:id="rId14"/>
    <p:sldLayoutId id="2147488007" r:id="rId15"/>
    <p:sldLayoutId id="2147488008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24D86-AEF9-F70A-35CD-01EAD9D3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CFBC0-2EEA-27DA-3C48-C4ACECFAC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77A20-04BC-6C47-35A9-D756305CA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7F800D0B-8841-403A-A92A-B5CDA9C631A3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BCC87-CC49-CA26-73B5-5C3FC6F11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2E125-09F2-2829-0C9F-4C955333B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72C9B057-5978-43C1-BC53-041CEBF590F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6EF893-3CFF-9536-E098-F2E06C323CEC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09" r:id="rId1"/>
    <p:sldLayoutId id="2147488010" r:id="rId2"/>
    <p:sldLayoutId id="2147488011" r:id="rId3"/>
    <p:sldLayoutId id="2147488012" r:id="rId4"/>
    <p:sldLayoutId id="2147488013" r:id="rId5"/>
    <p:sldLayoutId id="2147488014" r:id="rId6"/>
    <p:sldLayoutId id="2147488015" r:id="rId7"/>
    <p:sldLayoutId id="2147488016" r:id="rId8"/>
    <p:sldLayoutId id="2147488017" r:id="rId9"/>
    <p:sldLayoutId id="2147488018" r:id="rId10"/>
    <p:sldLayoutId id="2147488019" r:id="rId11"/>
    <p:sldLayoutId id="2147488020" r:id="rId12"/>
    <p:sldLayoutId id="2147488021" r:id="rId13"/>
    <p:sldLayoutId id="2147488022" r:id="rId14"/>
    <p:sldLayoutId id="2147488023" r:id="rId15"/>
    <p:sldLayoutId id="2147488024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0A559-F5CD-4FEB-9486-8453011C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64333-801E-66B3-C6CF-6528DD88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9D197-6D4A-92A7-4BFA-D4B4990FA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A56AA4E2-EB83-43FC-A876-29A38CF496A7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99D6F-AFE6-D02F-8735-6A1F2204C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36C4-4570-94C7-E76A-8E4D9EDC4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3AB2BD88-9E5E-4442-ABA3-DB77614FF61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EDFAC2-930B-832F-73F8-82130CBFBA4D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25" r:id="rId1"/>
    <p:sldLayoutId id="2147488026" r:id="rId2"/>
    <p:sldLayoutId id="2147488027" r:id="rId3"/>
    <p:sldLayoutId id="2147488028" r:id="rId4"/>
    <p:sldLayoutId id="2147488029" r:id="rId5"/>
    <p:sldLayoutId id="2147488030" r:id="rId6"/>
    <p:sldLayoutId id="2147488031" r:id="rId7"/>
    <p:sldLayoutId id="2147488032" r:id="rId8"/>
    <p:sldLayoutId id="2147488033" r:id="rId9"/>
    <p:sldLayoutId id="2147488034" r:id="rId10"/>
    <p:sldLayoutId id="2147488035" r:id="rId11"/>
    <p:sldLayoutId id="2147488036" r:id="rId12"/>
    <p:sldLayoutId id="2147488037" r:id="rId13"/>
    <p:sldLayoutId id="2147488038" r:id="rId14"/>
    <p:sldLayoutId id="2147488039" r:id="rId15"/>
    <p:sldLayoutId id="2147488040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C173C0-5EA6-E21E-6459-F8A310F9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C4938-6E8E-40B4-947B-FB1D78EAD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9BE22-A695-EF77-4430-5755741DF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62615754-FC7C-4FB9-B6DD-C7C4792F54BF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E13AE-364D-2C97-8885-B7BCA8506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F9C98-83CD-DB54-1CA4-4D2E805BE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BE6D2BDD-AD96-42F7-92D6-5DF2189CDE6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AC5B6A-681A-46DB-C450-A5596987A1E6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41" r:id="rId1"/>
    <p:sldLayoutId id="2147488042" r:id="rId2"/>
    <p:sldLayoutId id="2147488043" r:id="rId3"/>
    <p:sldLayoutId id="2147488044" r:id="rId4"/>
    <p:sldLayoutId id="2147488045" r:id="rId5"/>
    <p:sldLayoutId id="2147488046" r:id="rId6"/>
    <p:sldLayoutId id="2147488047" r:id="rId7"/>
    <p:sldLayoutId id="2147488048" r:id="rId8"/>
    <p:sldLayoutId id="2147488049" r:id="rId9"/>
    <p:sldLayoutId id="2147488050" r:id="rId10"/>
    <p:sldLayoutId id="2147488051" r:id="rId11"/>
    <p:sldLayoutId id="2147488052" r:id="rId12"/>
    <p:sldLayoutId id="2147488053" r:id="rId13"/>
    <p:sldLayoutId id="2147488054" r:id="rId14"/>
    <p:sldLayoutId id="2147488055" r:id="rId15"/>
    <p:sldLayoutId id="2147488056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>
            <a:extLst>
              <a:ext uri="{FF2B5EF4-FFF2-40B4-BE49-F238E27FC236}">
                <a16:creationId xmlns:a16="http://schemas.microsoft.com/office/drawing/2014/main" id="{9164D3AB-9E05-62BC-79C7-C0DC79A0C7E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5123" name="Text Placeholder 2">
            <a:extLst>
              <a:ext uri="{FF2B5EF4-FFF2-40B4-BE49-F238E27FC236}">
                <a16:creationId xmlns:a16="http://schemas.microsoft.com/office/drawing/2014/main" id="{1DA821DC-3B8C-9386-C3E9-AAB1CF90D6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26CA6-C386-4716-9B7C-EE20A6627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D611FEFD-A085-4E55-ACD1-4A9970157577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8AC7D-272A-D8DC-DFFE-1A96E8120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9C97E-04C6-5041-1DC6-F954CD49D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058A5E5A-366C-43EF-9D2C-BA882861561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6B1AB1-6802-A163-7133-76770B4FBF8D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10" r:id="rId1"/>
    <p:sldLayoutId id="2147487311" r:id="rId2"/>
    <p:sldLayoutId id="2147487312" r:id="rId3"/>
    <p:sldLayoutId id="2147487313" r:id="rId4"/>
    <p:sldLayoutId id="2147487314" r:id="rId5"/>
    <p:sldLayoutId id="2147487315" r:id="rId6"/>
    <p:sldLayoutId id="2147487316" r:id="rId7"/>
    <p:sldLayoutId id="2147487317" r:id="rId8"/>
    <p:sldLayoutId id="2147487318" r:id="rId9"/>
    <p:sldLayoutId id="2147487319" r:id="rId10"/>
    <p:sldLayoutId id="2147487320" r:id="rId11"/>
    <p:sldLayoutId id="2147487321" r:id="rId12"/>
    <p:sldLayoutId id="2147487322" r:id="rId13"/>
    <p:sldLayoutId id="2147487323" r:id="rId14"/>
    <p:sldLayoutId id="2147487324" r:id="rId15"/>
    <p:sldLayoutId id="2147487325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C93B2-84FB-FABE-491B-6B4D8072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A589F-6ED5-2E9D-DF06-5860E3789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0B4C0-B79F-6B30-62FA-D117E6617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59C4FEE6-189B-45DD-B95D-E94FE70129B9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4D09F-C860-8424-2A24-299A185DC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D24E1-6C97-D0E9-A789-EC2AE7507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A64DB026-E52D-4711-8B72-34C0004F980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981F6D-7495-5EB2-871A-5503F79BA857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57" r:id="rId1"/>
    <p:sldLayoutId id="2147488058" r:id="rId2"/>
    <p:sldLayoutId id="2147488059" r:id="rId3"/>
    <p:sldLayoutId id="2147488060" r:id="rId4"/>
    <p:sldLayoutId id="2147488061" r:id="rId5"/>
    <p:sldLayoutId id="2147488062" r:id="rId6"/>
    <p:sldLayoutId id="2147488063" r:id="rId7"/>
    <p:sldLayoutId id="2147488064" r:id="rId8"/>
    <p:sldLayoutId id="2147488065" r:id="rId9"/>
    <p:sldLayoutId id="2147488066" r:id="rId10"/>
    <p:sldLayoutId id="2147488067" r:id="rId11"/>
    <p:sldLayoutId id="2147488068" r:id="rId12"/>
    <p:sldLayoutId id="2147488069" r:id="rId13"/>
    <p:sldLayoutId id="2147488070" r:id="rId14"/>
    <p:sldLayoutId id="2147488071" r:id="rId15"/>
    <p:sldLayoutId id="2147488072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603132-AFEB-4410-5092-8B5D3411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8FC51-3411-A200-D2C5-30152671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5B977-829A-14C2-5C68-9F77318DF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F7190623-EF5F-4AF2-8193-97953178CB45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866F8-1125-443A-81F4-E429586B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3AB50-844D-7C0D-7D4F-FFD02284D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ADB98095-6AC1-4421-8079-7D2F28A9D99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DD1859-2003-BE92-6D8F-48D36BCF0693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73" r:id="rId1"/>
    <p:sldLayoutId id="2147488074" r:id="rId2"/>
    <p:sldLayoutId id="2147488075" r:id="rId3"/>
    <p:sldLayoutId id="2147488076" r:id="rId4"/>
    <p:sldLayoutId id="2147488077" r:id="rId5"/>
    <p:sldLayoutId id="2147488078" r:id="rId6"/>
    <p:sldLayoutId id="2147488079" r:id="rId7"/>
    <p:sldLayoutId id="2147488080" r:id="rId8"/>
    <p:sldLayoutId id="2147488081" r:id="rId9"/>
    <p:sldLayoutId id="2147488082" r:id="rId10"/>
    <p:sldLayoutId id="2147488083" r:id="rId11"/>
    <p:sldLayoutId id="2147488084" r:id="rId12"/>
    <p:sldLayoutId id="2147488085" r:id="rId13"/>
    <p:sldLayoutId id="2147488086" r:id="rId14"/>
    <p:sldLayoutId id="2147488087" r:id="rId15"/>
    <p:sldLayoutId id="2147488088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81A4BD-C681-0BE1-AFB1-EDEBCC80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6AA8-E42B-5DF5-C6F2-D89628DE8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F403-AFCD-F365-DEF5-1FE33AE77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9D84E70A-EFCD-43DE-8BEC-AEB50E39F1CE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2C70D-64D3-FA2D-E5EC-8C0F06C82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AFDAD-97C5-4137-4486-E5A631ACC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91503285-8061-4032-99CA-70872447234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324F08-E1DA-9D4A-0722-AF8374B3F69A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89" r:id="rId1"/>
    <p:sldLayoutId id="2147488090" r:id="rId2"/>
    <p:sldLayoutId id="2147488091" r:id="rId3"/>
    <p:sldLayoutId id="2147488092" r:id="rId4"/>
    <p:sldLayoutId id="2147488093" r:id="rId5"/>
    <p:sldLayoutId id="2147488094" r:id="rId6"/>
    <p:sldLayoutId id="2147488095" r:id="rId7"/>
    <p:sldLayoutId id="2147488096" r:id="rId8"/>
    <p:sldLayoutId id="2147488097" r:id="rId9"/>
    <p:sldLayoutId id="2147488098" r:id="rId10"/>
    <p:sldLayoutId id="2147488099" r:id="rId11"/>
    <p:sldLayoutId id="2147488100" r:id="rId12"/>
    <p:sldLayoutId id="2147488101" r:id="rId13"/>
    <p:sldLayoutId id="2147488102" r:id="rId14"/>
    <p:sldLayoutId id="2147488103" r:id="rId15"/>
    <p:sldLayoutId id="2147488104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BE6C4-701D-F683-E3C6-8AC00E5C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3BC3F-58FF-839D-C2E7-B273725B9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CA68A-FE10-5065-2390-2F817BE4D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1BF49431-DC70-4866-BB09-A83DE3934C4F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12246-1BBC-C46E-CDA4-559AD0413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61518-D43E-A9FD-D88B-D9B3F5DBD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7AA7B47B-FD6C-418B-9102-9B687C769A9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DF95ED-5A33-81E3-F55E-21C40B89E9C8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05" r:id="rId1"/>
    <p:sldLayoutId id="2147488106" r:id="rId2"/>
    <p:sldLayoutId id="2147488107" r:id="rId3"/>
    <p:sldLayoutId id="2147488108" r:id="rId4"/>
    <p:sldLayoutId id="2147488109" r:id="rId5"/>
    <p:sldLayoutId id="2147488110" r:id="rId6"/>
    <p:sldLayoutId id="2147488111" r:id="rId7"/>
    <p:sldLayoutId id="2147488112" r:id="rId8"/>
    <p:sldLayoutId id="2147488113" r:id="rId9"/>
    <p:sldLayoutId id="2147488114" r:id="rId10"/>
    <p:sldLayoutId id="2147488115" r:id="rId11"/>
    <p:sldLayoutId id="2147488116" r:id="rId12"/>
    <p:sldLayoutId id="2147488117" r:id="rId13"/>
    <p:sldLayoutId id="2147488118" r:id="rId14"/>
    <p:sldLayoutId id="2147488119" r:id="rId15"/>
    <p:sldLayoutId id="2147488120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85EB3-42FA-9865-3589-B0B94DCDA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B1139-ED84-FFA9-F61D-285784371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B14A0-C60A-96A8-FA54-9EE9C9F0A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AB0ABC17-C614-4893-B33B-199CC32DD1BC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712AE-629D-E763-8BD1-869CEB83E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A7733-7B68-94AA-AB0D-790A00F5D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ACF84C5C-7860-4EFF-A591-2767D7B6490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391983-3811-23FA-45EE-32C05A705C9B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21" r:id="rId1"/>
    <p:sldLayoutId id="2147488122" r:id="rId2"/>
    <p:sldLayoutId id="2147488123" r:id="rId3"/>
    <p:sldLayoutId id="2147488124" r:id="rId4"/>
    <p:sldLayoutId id="2147488125" r:id="rId5"/>
    <p:sldLayoutId id="2147488126" r:id="rId6"/>
    <p:sldLayoutId id="2147488127" r:id="rId7"/>
    <p:sldLayoutId id="2147488128" r:id="rId8"/>
    <p:sldLayoutId id="2147488129" r:id="rId9"/>
    <p:sldLayoutId id="2147488130" r:id="rId10"/>
    <p:sldLayoutId id="2147488131" r:id="rId11"/>
    <p:sldLayoutId id="2147488132" r:id="rId12"/>
    <p:sldLayoutId id="2147488133" r:id="rId13"/>
    <p:sldLayoutId id="2147488134" r:id="rId14"/>
    <p:sldLayoutId id="2147488135" r:id="rId15"/>
    <p:sldLayoutId id="2147488136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28C1A-90C9-7F23-DFCE-A08D6B0F0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0725E-C6BF-8564-EA32-835ADEE30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B168-03FE-6860-83CA-113970EC5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A77F6852-7F10-4ADF-878C-641D646464AC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6C894-086D-F1F9-A9A0-C5FFA1202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9EEA1-CAFE-45CD-90F2-E624DA8AD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DE658F27-8E09-4FD6-B57E-5EF5E24CA8D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5A993B-D1FC-0BC2-5BEA-D8E45FF420F9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37" r:id="rId1"/>
    <p:sldLayoutId id="2147488138" r:id="rId2"/>
    <p:sldLayoutId id="2147488139" r:id="rId3"/>
    <p:sldLayoutId id="2147488140" r:id="rId4"/>
    <p:sldLayoutId id="2147488141" r:id="rId5"/>
    <p:sldLayoutId id="2147488142" r:id="rId6"/>
    <p:sldLayoutId id="2147488143" r:id="rId7"/>
    <p:sldLayoutId id="2147488144" r:id="rId8"/>
    <p:sldLayoutId id="2147488145" r:id="rId9"/>
    <p:sldLayoutId id="2147488146" r:id="rId10"/>
    <p:sldLayoutId id="2147488147" r:id="rId11"/>
    <p:sldLayoutId id="2147488148" r:id="rId12"/>
    <p:sldLayoutId id="2147488149" r:id="rId13"/>
    <p:sldLayoutId id="2147488150" r:id="rId14"/>
    <p:sldLayoutId id="2147488151" r:id="rId15"/>
    <p:sldLayoutId id="2147488152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5F5BB-9F57-118E-5E1B-D947A310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63603-3987-DB87-0F87-3595B8EFE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8D66D-EBE8-2BBB-9680-A94A02797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D1BBC99C-0DB9-4EEA-B989-DF2FF1FD3FE6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BF91A-B014-7581-26F0-34B064934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A3121-FF52-FA5E-8FA4-AED17BA47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C1D8BC7B-9294-456E-9A8D-A8700D348D9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70EA15-5A39-54FD-4C7D-8DD58817273C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53" r:id="rId1"/>
    <p:sldLayoutId id="2147488154" r:id="rId2"/>
    <p:sldLayoutId id="2147488155" r:id="rId3"/>
    <p:sldLayoutId id="2147488156" r:id="rId4"/>
    <p:sldLayoutId id="2147488157" r:id="rId5"/>
    <p:sldLayoutId id="2147488158" r:id="rId6"/>
    <p:sldLayoutId id="2147488159" r:id="rId7"/>
    <p:sldLayoutId id="2147488160" r:id="rId8"/>
    <p:sldLayoutId id="2147488161" r:id="rId9"/>
    <p:sldLayoutId id="2147488162" r:id="rId10"/>
    <p:sldLayoutId id="2147488163" r:id="rId11"/>
    <p:sldLayoutId id="2147488164" r:id="rId12"/>
    <p:sldLayoutId id="2147488165" r:id="rId13"/>
    <p:sldLayoutId id="2147488166" r:id="rId14"/>
    <p:sldLayoutId id="2147488167" r:id="rId15"/>
    <p:sldLayoutId id="2147488168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3D4C4-1EC6-D31D-1547-A22AD3B1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78F5F-FD31-2858-5672-70191B346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9827-8E6E-D29E-9FEE-DB246E8AA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8F2E3C11-157A-465D-868D-DF6D5E53621E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AD4B0-0C9D-466F-9FC8-AF1730D96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7A478-6389-0882-8CE0-FF9F87848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6DA7DDBB-617A-45C3-8B5B-4754473CE5A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B0E38A-196C-9D3E-8676-53729D359F80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69" r:id="rId1"/>
    <p:sldLayoutId id="2147488170" r:id="rId2"/>
    <p:sldLayoutId id="2147488171" r:id="rId3"/>
    <p:sldLayoutId id="2147488172" r:id="rId4"/>
    <p:sldLayoutId id="2147488173" r:id="rId5"/>
    <p:sldLayoutId id="2147488174" r:id="rId6"/>
    <p:sldLayoutId id="2147488175" r:id="rId7"/>
    <p:sldLayoutId id="2147488176" r:id="rId8"/>
    <p:sldLayoutId id="2147488177" r:id="rId9"/>
    <p:sldLayoutId id="2147488178" r:id="rId10"/>
    <p:sldLayoutId id="2147488179" r:id="rId11"/>
    <p:sldLayoutId id="2147488180" r:id="rId12"/>
    <p:sldLayoutId id="2147488181" r:id="rId13"/>
    <p:sldLayoutId id="2147488182" r:id="rId14"/>
    <p:sldLayoutId id="2147488183" r:id="rId15"/>
    <p:sldLayoutId id="2147488184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5061F4-525F-7702-E8AF-5DE3BCC5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DC656-1AB5-3BC3-484A-368DF476F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31D50-39C2-62DF-0DE4-93C9D744C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9632039F-75C3-4FDF-A657-24A83AD7C56C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5AF90-04D6-0213-83AC-5E310A393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ECC2B-19A2-AC3E-A17E-C01DAB8C7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C8F22425-70E5-4C80-8391-CF24CF27CEE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1CBE9C-CB69-DDF9-8A34-859CA84374C1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85" r:id="rId1"/>
    <p:sldLayoutId id="2147488186" r:id="rId2"/>
    <p:sldLayoutId id="2147488187" r:id="rId3"/>
    <p:sldLayoutId id="2147488188" r:id="rId4"/>
    <p:sldLayoutId id="2147488189" r:id="rId5"/>
    <p:sldLayoutId id="2147488190" r:id="rId6"/>
    <p:sldLayoutId id="2147488191" r:id="rId7"/>
    <p:sldLayoutId id="2147488192" r:id="rId8"/>
    <p:sldLayoutId id="2147488193" r:id="rId9"/>
    <p:sldLayoutId id="2147488194" r:id="rId10"/>
    <p:sldLayoutId id="2147488195" r:id="rId11"/>
    <p:sldLayoutId id="2147488196" r:id="rId12"/>
    <p:sldLayoutId id="2147488197" r:id="rId13"/>
    <p:sldLayoutId id="2147488198" r:id="rId14"/>
    <p:sldLayoutId id="2147488199" r:id="rId15"/>
    <p:sldLayoutId id="2147488200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7DE5B-3611-6993-6654-669E5909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B9C0F-C467-D3DF-261A-8FC0F0180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46F8B-75E1-0693-8504-9FE1FFD75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D180612A-553F-4C04-97EB-29B3A06E6D92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79894-FD02-7CD5-2B43-07FA5FBEB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C6511-349D-EFB8-AC7C-1B7FA2EF9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E2634774-0A2E-4852-8040-FFED1D27209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38C496-A8B7-54E4-EFFB-A44DFF8D5F0C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01" r:id="rId1"/>
    <p:sldLayoutId id="2147488202" r:id="rId2"/>
    <p:sldLayoutId id="2147488203" r:id="rId3"/>
    <p:sldLayoutId id="2147488204" r:id="rId4"/>
    <p:sldLayoutId id="2147488205" r:id="rId5"/>
    <p:sldLayoutId id="2147488206" r:id="rId6"/>
    <p:sldLayoutId id="2147488207" r:id="rId7"/>
    <p:sldLayoutId id="2147488208" r:id="rId8"/>
    <p:sldLayoutId id="2147488209" r:id="rId9"/>
    <p:sldLayoutId id="2147488210" r:id="rId10"/>
    <p:sldLayoutId id="2147488211" r:id="rId11"/>
    <p:sldLayoutId id="2147488212" r:id="rId12"/>
    <p:sldLayoutId id="2147488213" r:id="rId13"/>
    <p:sldLayoutId id="2147488214" r:id="rId14"/>
    <p:sldLayoutId id="2147488215" r:id="rId15"/>
    <p:sldLayoutId id="2147488216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>
            <a:extLst>
              <a:ext uri="{FF2B5EF4-FFF2-40B4-BE49-F238E27FC236}">
                <a16:creationId xmlns:a16="http://schemas.microsoft.com/office/drawing/2014/main" id="{3CC81D00-47DF-B322-014F-0F71C440571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6147" name="Text Placeholder 2">
            <a:extLst>
              <a:ext uri="{FF2B5EF4-FFF2-40B4-BE49-F238E27FC236}">
                <a16:creationId xmlns:a16="http://schemas.microsoft.com/office/drawing/2014/main" id="{76F85F73-AC05-65B8-8134-84FBAB3C32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300B4-BBA6-2CF1-0777-55C48B227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C9A92A80-6B2A-4602-B3CA-67A0BD048F14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8830C-277A-9B13-D92E-344FCC6F6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7CFAD-188E-D35F-15B0-BEB079363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89F38BD2-1B79-4114-9136-D911E8FC9C4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08C79D-1F07-53E9-7F2E-9AECFBE74BFE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26" r:id="rId1"/>
    <p:sldLayoutId id="2147487327" r:id="rId2"/>
    <p:sldLayoutId id="2147487328" r:id="rId3"/>
    <p:sldLayoutId id="2147487329" r:id="rId4"/>
    <p:sldLayoutId id="2147487330" r:id="rId5"/>
    <p:sldLayoutId id="2147487331" r:id="rId6"/>
    <p:sldLayoutId id="2147487332" r:id="rId7"/>
    <p:sldLayoutId id="2147487333" r:id="rId8"/>
    <p:sldLayoutId id="2147487334" r:id="rId9"/>
    <p:sldLayoutId id="2147487335" r:id="rId10"/>
    <p:sldLayoutId id="2147487336" r:id="rId11"/>
    <p:sldLayoutId id="2147487337" r:id="rId12"/>
    <p:sldLayoutId id="2147487338" r:id="rId13"/>
    <p:sldLayoutId id="2147487339" r:id="rId14"/>
    <p:sldLayoutId id="2147487340" r:id="rId15"/>
    <p:sldLayoutId id="2147487341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CFD53-2B1E-9392-73FB-A99C0611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D5CCE-D890-253F-6A6E-86E594742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6BAE5-B840-1D26-CEAB-EF2AD1A9A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8036C385-7BFB-4C79-82D8-91C16CAB0A8B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D5BEC-831B-81AA-1D23-9623EF867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A8539-DE75-979F-9484-35F2749B3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C0734A16-D17E-46C5-872F-4F839031821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597A32-3350-2BC2-4835-F487FF630F04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17" r:id="rId1"/>
    <p:sldLayoutId id="2147488218" r:id="rId2"/>
    <p:sldLayoutId id="2147488219" r:id="rId3"/>
    <p:sldLayoutId id="2147488220" r:id="rId4"/>
    <p:sldLayoutId id="2147488221" r:id="rId5"/>
    <p:sldLayoutId id="2147488222" r:id="rId6"/>
    <p:sldLayoutId id="2147488223" r:id="rId7"/>
    <p:sldLayoutId id="2147488224" r:id="rId8"/>
    <p:sldLayoutId id="2147488225" r:id="rId9"/>
    <p:sldLayoutId id="2147488226" r:id="rId10"/>
    <p:sldLayoutId id="2147488227" r:id="rId11"/>
    <p:sldLayoutId id="2147488228" r:id="rId12"/>
    <p:sldLayoutId id="2147488229" r:id="rId13"/>
    <p:sldLayoutId id="2147488230" r:id="rId14"/>
    <p:sldLayoutId id="2147488231" r:id="rId15"/>
    <p:sldLayoutId id="2147488232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CC11BE-26FC-BFC8-90A6-5A2F9CB1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6F043-96B4-A7B2-0E8D-987F6F3C6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C481B-B181-6FE0-D1DF-B424CCF45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45D5E66D-D960-4A97-8915-76C14742A032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B7247-4CA4-E749-0E68-9A0536877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A300C-75CB-5EFA-7BD7-F8F1F49B9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A6CA8F5E-4E18-4507-B210-D8AFA5B3D5B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5B2EC6-2247-3C7F-2217-6E4F7FDC6257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33" r:id="rId1"/>
    <p:sldLayoutId id="2147488234" r:id="rId2"/>
    <p:sldLayoutId id="2147488235" r:id="rId3"/>
    <p:sldLayoutId id="2147488236" r:id="rId4"/>
    <p:sldLayoutId id="2147488237" r:id="rId5"/>
    <p:sldLayoutId id="2147488238" r:id="rId6"/>
    <p:sldLayoutId id="2147488239" r:id="rId7"/>
    <p:sldLayoutId id="2147488240" r:id="rId8"/>
    <p:sldLayoutId id="2147488241" r:id="rId9"/>
    <p:sldLayoutId id="2147488242" r:id="rId10"/>
    <p:sldLayoutId id="2147488243" r:id="rId11"/>
    <p:sldLayoutId id="2147488244" r:id="rId12"/>
    <p:sldLayoutId id="2147488245" r:id="rId13"/>
    <p:sldLayoutId id="2147488246" r:id="rId14"/>
    <p:sldLayoutId id="2147488247" r:id="rId15"/>
    <p:sldLayoutId id="2147488248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9ADD6-7D2C-84A3-37D7-9A625CC7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63238-3A3B-0E5F-FBC1-D51EA3B2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F5624-92F6-1B81-4F5E-641023FF2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C035A6B7-8374-43B8-AE3A-DE7F61467487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7F1C7-2593-15B9-4AE7-799AB28BA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B0ADE-FF70-FCCE-8774-86DDDB29B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3234D02A-6213-4F88-855D-4326C4F98E7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F8E838-7F61-3BB4-9E7B-84943831D35E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49" r:id="rId1"/>
    <p:sldLayoutId id="2147488250" r:id="rId2"/>
    <p:sldLayoutId id="2147488251" r:id="rId3"/>
    <p:sldLayoutId id="2147488252" r:id="rId4"/>
    <p:sldLayoutId id="2147488253" r:id="rId5"/>
    <p:sldLayoutId id="2147488254" r:id="rId6"/>
    <p:sldLayoutId id="2147488255" r:id="rId7"/>
    <p:sldLayoutId id="2147488256" r:id="rId8"/>
    <p:sldLayoutId id="2147488257" r:id="rId9"/>
    <p:sldLayoutId id="2147488258" r:id="rId10"/>
    <p:sldLayoutId id="2147488259" r:id="rId11"/>
    <p:sldLayoutId id="2147488260" r:id="rId12"/>
    <p:sldLayoutId id="2147488261" r:id="rId13"/>
    <p:sldLayoutId id="2147488262" r:id="rId14"/>
    <p:sldLayoutId id="2147488263" r:id="rId15"/>
    <p:sldLayoutId id="2147488264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8E2C2-A795-E9A7-5432-97C635CE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A9B03-4B6B-1A47-F79A-A40037777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305E1-9885-4051-2E2B-065D6F3CC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9CE55876-70B7-451E-884D-C406ACF4B0AC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F35BE-590B-E17D-DA70-4AA727C54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2955-DABB-96B9-F6A0-08D5446A8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6EB4AAD6-9A4F-4D42-9F3D-B994C2C0B4F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162D27-3427-67DC-6613-8DD76673A616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65" r:id="rId1"/>
    <p:sldLayoutId id="2147488266" r:id="rId2"/>
    <p:sldLayoutId id="2147488267" r:id="rId3"/>
    <p:sldLayoutId id="2147488268" r:id="rId4"/>
    <p:sldLayoutId id="2147488269" r:id="rId5"/>
    <p:sldLayoutId id="2147488270" r:id="rId6"/>
    <p:sldLayoutId id="2147488271" r:id="rId7"/>
    <p:sldLayoutId id="2147488272" r:id="rId8"/>
    <p:sldLayoutId id="2147488273" r:id="rId9"/>
    <p:sldLayoutId id="2147488274" r:id="rId10"/>
    <p:sldLayoutId id="2147488275" r:id="rId11"/>
    <p:sldLayoutId id="2147488276" r:id="rId12"/>
    <p:sldLayoutId id="2147488277" r:id="rId13"/>
    <p:sldLayoutId id="2147488278" r:id="rId14"/>
    <p:sldLayoutId id="2147488279" r:id="rId15"/>
    <p:sldLayoutId id="2147488280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9E581-C2FF-9291-F9F5-B2D932D5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E0580-5F64-638C-8492-7151A16B6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F4FC9-04C2-983A-7ABB-E0B82FB62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B25EF13A-22EC-49B5-B13E-0D12537106F7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22090-DB36-8B7B-D9B8-12D465A2B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8609B-C375-565C-1129-1CC672FF5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2DA7F3AC-BEDC-4196-B771-41CA42F3203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B8BABF-6BF5-25A7-1A4E-E692D5CE7F59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81" r:id="rId1"/>
    <p:sldLayoutId id="2147488282" r:id="rId2"/>
    <p:sldLayoutId id="2147488283" r:id="rId3"/>
    <p:sldLayoutId id="2147488284" r:id="rId4"/>
    <p:sldLayoutId id="2147488285" r:id="rId5"/>
    <p:sldLayoutId id="2147488286" r:id="rId6"/>
    <p:sldLayoutId id="2147488287" r:id="rId7"/>
    <p:sldLayoutId id="2147488288" r:id="rId8"/>
    <p:sldLayoutId id="2147488289" r:id="rId9"/>
    <p:sldLayoutId id="2147488290" r:id="rId10"/>
    <p:sldLayoutId id="2147488291" r:id="rId11"/>
    <p:sldLayoutId id="2147488292" r:id="rId12"/>
    <p:sldLayoutId id="2147488293" r:id="rId13"/>
    <p:sldLayoutId id="2147488294" r:id="rId14"/>
    <p:sldLayoutId id="2147488295" r:id="rId15"/>
    <p:sldLayoutId id="2147488296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F64BA-7EF8-DF99-2D0C-4427F0A4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03C52-76FA-19FE-A8ED-8DA515B85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84442-6AD6-2EC9-7FC0-F5ECD3FDC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7E296F22-4035-49AB-826C-D65F8CF9C834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FFBA6-DE48-4814-1C9B-54FA70FA6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C1AAE-A2AE-D253-B7FB-2D10F98B1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97DC7F6D-1940-4D0D-B67D-75CCDED1BE6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D98C10-82F2-6E84-90C1-843D1B445257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97" r:id="rId1"/>
    <p:sldLayoutId id="2147488298" r:id="rId2"/>
    <p:sldLayoutId id="2147488299" r:id="rId3"/>
    <p:sldLayoutId id="2147488300" r:id="rId4"/>
    <p:sldLayoutId id="2147488301" r:id="rId5"/>
    <p:sldLayoutId id="2147488302" r:id="rId6"/>
    <p:sldLayoutId id="2147488303" r:id="rId7"/>
    <p:sldLayoutId id="2147488304" r:id="rId8"/>
    <p:sldLayoutId id="2147488305" r:id="rId9"/>
    <p:sldLayoutId id="2147488306" r:id="rId10"/>
    <p:sldLayoutId id="2147488307" r:id="rId11"/>
    <p:sldLayoutId id="2147488308" r:id="rId12"/>
    <p:sldLayoutId id="2147488309" r:id="rId13"/>
    <p:sldLayoutId id="2147488310" r:id="rId14"/>
    <p:sldLayoutId id="2147488311" r:id="rId15"/>
    <p:sldLayoutId id="2147488312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151A3-44FA-4202-452A-3A351BF8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50067-02E6-A842-7C97-C262146ED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F7329-1EE1-A4A3-D083-32F8E0EF9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FDC8A402-ED93-4937-A285-BB8D239D9D93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3C885-7932-9AB0-CF89-AEDAB2826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31083-4157-28D4-AE53-A0C793FCB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E93C9666-24CB-4359-8E27-B840A1AC081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7CC32D-533F-D8E3-FFC1-25B92EA9923F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13" r:id="rId1"/>
    <p:sldLayoutId id="2147488314" r:id="rId2"/>
    <p:sldLayoutId id="2147488315" r:id="rId3"/>
    <p:sldLayoutId id="2147488316" r:id="rId4"/>
    <p:sldLayoutId id="2147488317" r:id="rId5"/>
    <p:sldLayoutId id="2147488318" r:id="rId6"/>
    <p:sldLayoutId id="2147488319" r:id="rId7"/>
    <p:sldLayoutId id="2147488320" r:id="rId8"/>
    <p:sldLayoutId id="2147488321" r:id="rId9"/>
    <p:sldLayoutId id="2147488322" r:id="rId10"/>
    <p:sldLayoutId id="2147488323" r:id="rId11"/>
    <p:sldLayoutId id="2147488324" r:id="rId12"/>
    <p:sldLayoutId id="2147488325" r:id="rId13"/>
    <p:sldLayoutId id="2147488326" r:id="rId14"/>
    <p:sldLayoutId id="2147488327" r:id="rId15"/>
    <p:sldLayoutId id="2147488328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FAB6C-2C58-FA61-4514-7D39FA82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F7C33-97C4-3B7F-18EC-246910706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3B70F-6AC3-0227-8AAA-A04901DAE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EA0AFE68-2C19-46F2-893C-0158FDB6E799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FF6C1-91DD-C32B-3F31-265B779C7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36156-1D27-FA6F-A3B0-921ACFA15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2E79DDCA-C4B7-436C-B593-686137C9250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848760-B6CA-B9A5-961C-C762BB80E9D7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29" r:id="rId1"/>
    <p:sldLayoutId id="2147488330" r:id="rId2"/>
    <p:sldLayoutId id="2147488331" r:id="rId3"/>
    <p:sldLayoutId id="2147488332" r:id="rId4"/>
    <p:sldLayoutId id="2147488333" r:id="rId5"/>
    <p:sldLayoutId id="2147488334" r:id="rId6"/>
    <p:sldLayoutId id="2147488335" r:id="rId7"/>
    <p:sldLayoutId id="2147488336" r:id="rId8"/>
    <p:sldLayoutId id="2147488337" r:id="rId9"/>
    <p:sldLayoutId id="2147488338" r:id="rId10"/>
    <p:sldLayoutId id="2147488339" r:id="rId11"/>
    <p:sldLayoutId id="2147488340" r:id="rId12"/>
    <p:sldLayoutId id="2147488341" r:id="rId13"/>
    <p:sldLayoutId id="2147488342" r:id="rId14"/>
    <p:sldLayoutId id="2147488343" r:id="rId15"/>
    <p:sldLayoutId id="2147488344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51F05E-8336-D0E4-BE93-EBBBCB09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89BF9-09EE-2D48-5D50-D1AEF0FCA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84B0-4AF2-9CD5-996D-78919C757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3A5E0581-CE1B-43DA-8C80-CA105FC18FFC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C25E0-846F-EDC6-D7CF-5A0BE90E2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33F38-21C7-55F7-CCB4-874E503AF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5DF0C874-70F1-4384-8287-86F0B38D765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A3E661-F95B-4E3C-68A4-5C6273E9CB34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45" r:id="rId1"/>
    <p:sldLayoutId id="2147488346" r:id="rId2"/>
    <p:sldLayoutId id="2147488347" r:id="rId3"/>
    <p:sldLayoutId id="2147488348" r:id="rId4"/>
    <p:sldLayoutId id="2147488349" r:id="rId5"/>
    <p:sldLayoutId id="2147488350" r:id="rId6"/>
    <p:sldLayoutId id="2147488351" r:id="rId7"/>
    <p:sldLayoutId id="2147488352" r:id="rId8"/>
    <p:sldLayoutId id="2147488353" r:id="rId9"/>
    <p:sldLayoutId id="2147488354" r:id="rId10"/>
    <p:sldLayoutId id="2147488355" r:id="rId11"/>
    <p:sldLayoutId id="2147488356" r:id="rId12"/>
    <p:sldLayoutId id="2147488357" r:id="rId13"/>
    <p:sldLayoutId id="2147488358" r:id="rId14"/>
    <p:sldLayoutId id="2147488359" r:id="rId15"/>
    <p:sldLayoutId id="2147488360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37454-2318-D37D-7E48-7E82A569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7A2FD-D2BB-D258-43C5-46CB61493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31D34-E4AF-0F44-9530-418A5659A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B99A3035-7458-4E16-A677-600088A5B785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984FC-1AD3-1CF5-D1E3-B10BF441E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E84ED-A3C0-C828-01DA-7832B08C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D453E8AC-600E-4C74-A05A-E479833C372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C5DA00-CF4B-2554-ADE0-BADAB78A03E4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61" r:id="rId1"/>
    <p:sldLayoutId id="2147488362" r:id="rId2"/>
    <p:sldLayoutId id="2147488363" r:id="rId3"/>
    <p:sldLayoutId id="2147488364" r:id="rId4"/>
    <p:sldLayoutId id="2147488365" r:id="rId5"/>
    <p:sldLayoutId id="2147488366" r:id="rId6"/>
    <p:sldLayoutId id="2147488367" r:id="rId7"/>
    <p:sldLayoutId id="2147488368" r:id="rId8"/>
    <p:sldLayoutId id="2147488369" r:id="rId9"/>
    <p:sldLayoutId id="2147488370" r:id="rId10"/>
    <p:sldLayoutId id="2147488371" r:id="rId11"/>
    <p:sldLayoutId id="2147488372" r:id="rId12"/>
    <p:sldLayoutId id="2147488373" r:id="rId13"/>
    <p:sldLayoutId id="2147488374" r:id="rId14"/>
    <p:sldLayoutId id="2147488375" r:id="rId15"/>
    <p:sldLayoutId id="2147488376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>
            <a:extLst>
              <a:ext uri="{FF2B5EF4-FFF2-40B4-BE49-F238E27FC236}">
                <a16:creationId xmlns:a16="http://schemas.microsoft.com/office/drawing/2014/main" id="{B30DD444-B89E-4DCD-85A5-C0D1FFD871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D60D71C2-A994-BD02-B20D-CCC876AE95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46B64-E3D1-6BBC-243C-44B7960F4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5C114A37-36C9-4BF9-8E94-E9A0F4AB5599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7C6E5-B27A-C217-3225-9BCA275B3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43B65-921F-D1F2-7058-799F55DA8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67276FBA-7953-46BD-B585-C95E1F545EC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B2E277-05BC-D4D3-9FA6-570C2690B470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42" r:id="rId1"/>
    <p:sldLayoutId id="2147487343" r:id="rId2"/>
    <p:sldLayoutId id="2147487344" r:id="rId3"/>
    <p:sldLayoutId id="2147487345" r:id="rId4"/>
    <p:sldLayoutId id="2147487346" r:id="rId5"/>
    <p:sldLayoutId id="2147487347" r:id="rId6"/>
    <p:sldLayoutId id="2147487348" r:id="rId7"/>
    <p:sldLayoutId id="2147487349" r:id="rId8"/>
    <p:sldLayoutId id="2147487350" r:id="rId9"/>
    <p:sldLayoutId id="2147487351" r:id="rId10"/>
    <p:sldLayoutId id="2147487352" r:id="rId11"/>
    <p:sldLayoutId id="2147487353" r:id="rId12"/>
    <p:sldLayoutId id="2147487354" r:id="rId13"/>
    <p:sldLayoutId id="2147487355" r:id="rId14"/>
    <p:sldLayoutId id="2147487356" r:id="rId15"/>
    <p:sldLayoutId id="2147487357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B8B6A-2D97-5D9A-1244-297F230B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480B6-2A85-AB3F-997F-D051DE86A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EBE14-9E6C-880A-16B0-FB5A79955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6BA7B2BF-74DD-4E5C-B8B2-8CAB2E6E3D31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08A4C-D53F-E5E5-2D7B-3334BF786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7CD20-4CA9-CBE1-00C6-3C4EF3606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3C924E41-0056-41E5-8ACC-CD19C60A0F4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D67C25-30E9-9BA6-F55B-6D8D8323A04A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77" r:id="rId1"/>
    <p:sldLayoutId id="2147488378" r:id="rId2"/>
    <p:sldLayoutId id="2147488379" r:id="rId3"/>
    <p:sldLayoutId id="2147488380" r:id="rId4"/>
    <p:sldLayoutId id="2147488381" r:id="rId5"/>
    <p:sldLayoutId id="2147488382" r:id="rId6"/>
    <p:sldLayoutId id="2147488383" r:id="rId7"/>
    <p:sldLayoutId id="2147488384" r:id="rId8"/>
    <p:sldLayoutId id="2147488385" r:id="rId9"/>
    <p:sldLayoutId id="2147488386" r:id="rId10"/>
    <p:sldLayoutId id="2147488387" r:id="rId11"/>
    <p:sldLayoutId id="2147488388" r:id="rId12"/>
    <p:sldLayoutId id="2147488389" r:id="rId13"/>
    <p:sldLayoutId id="2147488390" r:id="rId14"/>
    <p:sldLayoutId id="2147488391" r:id="rId15"/>
    <p:sldLayoutId id="2147488392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9D0391-0C3E-8A7E-CA00-32A8857BA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0050"/>
            <a:ext cx="86963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0F4B-9924-08DD-050B-09AFFC5D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09775"/>
            <a:ext cx="869632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F825-71C7-E8C1-5ED3-1FDAC206A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979556AD-AA89-478F-A918-CFB4913EDA5D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29503-E3E8-0DBA-4250-A249016A0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 dirty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96C4-39B8-9BCC-2608-799CA7236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6C2FE71D-16C0-49EF-98DE-8B6E9694019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F75037-4D7F-3CF4-698A-F293765C3B4B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93" r:id="rId1"/>
    <p:sldLayoutId id="2147488394" r:id="rId2"/>
    <p:sldLayoutId id="2147488395" r:id="rId3"/>
    <p:sldLayoutId id="2147488396" r:id="rId4"/>
    <p:sldLayoutId id="2147488397" r:id="rId5"/>
    <p:sldLayoutId id="2147488398" r:id="rId6"/>
    <p:sldLayoutId id="2147488399" r:id="rId7"/>
    <p:sldLayoutId id="2147488400" r:id="rId8"/>
    <p:sldLayoutId id="2147488401" r:id="rId9"/>
    <p:sldLayoutId id="2147488402" r:id="rId10"/>
    <p:sldLayoutId id="2147488403" r:id="rId11"/>
    <p:sldLayoutId id="2147488404" r:id="rId12"/>
    <p:sldLayoutId id="2147488405" r:id="rId13"/>
    <p:sldLayoutId id="2147488406" r:id="rId14"/>
    <p:sldLayoutId id="2147488407" r:id="rId15"/>
    <p:sldLayoutId id="2147488408" r:id="rId16"/>
  </p:sldLayoutIdLst>
  <p:hf sldNum="0" hdr="0" ftr="0" dt="0"/>
  <p:txStyles>
    <p:titleStyle>
      <a:lvl1pPr algn="l" defTabSz="503238" rtl="0" fontAlgn="base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fontAlgn="base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fontAlgn="base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531" y="400802"/>
            <a:ext cx="8695531" cy="1460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531" y="2009805"/>
            <a:ext cx="8695531" cy="479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37719" y="7008077"/>
            <a:ext cx="340121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D656F-08AF-403B-80AE-3B33FE0D851C}" type="datetime1">
              <a:rPr lang="en-US" altLang="zh-CN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4531" y="7008077"/>
            <a:ext cx="227012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938" y="7008077"/>
            <a:ext cx="227012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 b="0">
                <a:solidFill>
                  <a:schemeClr val="accent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7130906" y="1"/>
            <a:ext cx="2960561" cy="75690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984" dirty="0">
                <a:solidFill>
                  <a:schemeClr val="bg1"/>
                </a:solidFill>
              </a:rPr>
              <a:t>视频区域</a:t>
            </a:r>
          </a:p>
        </p:txBody>
      </p:sp>
    </p:spTree>
    <p:extLst>
      <p:ext uri="{BB962C8B-B14F-4D97-AF65-F5344CB8AC3E}">
        <p14:creationId xmlns:p14="http://schemas.microsoft.com/office/powerpoint/2010/main" val="298466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410" r:id="rId1"/>
    <p:sldLayoutId id="2147488411" r:id="rId2"/>
    <p:sldLayoutId id="2147488412" r:id="rId3"/>
    <p:sldLayoutId id="2147488413" r:id="rId4"/>
    <p:sldLayoutId id="2147488414" r:id="rId5"/>
    <p:sldLayoutId id="2147488415" r:id="rId6"/>
    <p:sldLayoutId id="2147488416" r:id="rId7"/>
    <p:sldLayoutId id="2147488417" r:id="rId8"/>
    <p:sldLayoutId id="2147488418" r:id="rId9"/>
    <p:sldLayoutId id="2147488419" r:id="rId10"/>
    <p:sldLayoutId id="2147488420" r:id="rId11"/>
    <p:sldLayoutId id="2147488421" r:id="rId12"/>
    <p:sldLayoutId id="2147488422" r:id="rId13"/>
    <p:sldLayoutId id="2147488423" r:id="rId14"/>
    <p:sldLayoutId id="2147488424" r:id="rId15"/>
    <p:sldLayoutId id="2147488425" r:id="rId16"/>
  </p:sldLayoutIdLst>
  <p:hf sldNum="0" hdr="0" ft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086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46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05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531" y="400802"/>
            <a:ext cx="8695531" cy="1460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531" y="2009805"/>
            <a:ext cx="8695531" cy="479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37719" y="7008077"/>
            <a:ext cx="340121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fld id="{831D656F-08AF-403B-80AE-3B33FE0D851C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rPr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</a:pPr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4531" y="7008077"/>
            <a:ext cx="227012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938" y="7008077"/>
            <a:ext cx="227012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 b="0">
                <a:solidFill>
                  <a:schemeClr val="accent1"/>
                </a:solidFill>
                <a:latin typeface="+mn-lt"/>
              </a:defRPr>
            </a:lvl1pPr>
          </a:lstStyle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fld id="{D57F1E4F-1CFF-5643-939E-217C01CDF565}" type="slidenum">
              <a:rPr lang="en-US" smtClean="0">
                <a:solidFill>
                  <a:srgbClr val="4F81BD"/>
                </a:solidFill>
                <a:ea typeface="+mn-ea"/>
              </a:rPr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F81BD"/>
              </a:solidFill>
              <a:ea typeface="+mn-ea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130906" y="1"/>
            <a:ext cx="2960561" cy="75690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  <p:extLst>
      <p:ext uri="{BB962C8B-B14F-4D97-AF65-F5344CB8AC3E}">
        <p14:creationId xmlns:p14="http://schemas.microsoft.com/office/powerpoint/2010/main" val="84443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427" r:id="rId1"/>
    <p:sldLayoutId id="2147488428" r:id="rId2"/>
    <p:sldLayoutId id="2147488429" r:id="rId3"/>
    <p:sldLayoutId id="2147488430" r:id="rId4"/>
    <p:sldLayoutId id="2147488431" r:id="rId5"/>
    <p:sldLayoutId id="2147488432" r:id="rId6"/>
    <p:sldLayoutId id="2147488433" r:id="rId7"/>
    <p:sldLayoutId id="2147488434" r:id="rId8"/>
    <p:sldLayoutId id="2147488435" r:id="rId9"/>
    <p:sldLayoutId id="2147488436" r:id="rId10"/>
    <p:sldLayoutId id="2147488437" r:id="rId11"/>
    <p:sldLayoutId id="2147488438" r:id="rId12"/>
    <p:sldLayoutId id="2147488439" r:id="rId13"/>
    <p:sldLayoutId id="2147488440" r:id="rId14"/>
    <p:sldLayoutId id="2147488441" r:id="rId15"/>
    <p:sldLayoutId id="2147488442" r:id="rId16"/>
  </p:sldLayoutIdLst>
  <p:hf sldNum="0" hdr="0" ft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086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46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05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531" y="400802"/>
            <a:ext cx="8695531" cy="1460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531" y="2009805"/>
            <a:ext cx="8695531" cy="479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37719" y="7008077"/>
            <a:ext cx="340121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fld id="{831D656F-08AF-403B-80AE-3B33FE0D851C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rPr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</a:pPr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4531" y="7008077"/>
            <a:ext cx="227012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938" y="7008077"/>
            <a:ext cx="227012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 b="0">
                <a:solidFill>
                  <a:schemeClr val="accent1"/>
                </a:solidFill>
                <a:latin typeface="+mn-lt"/>
              </a:defRPr>
            </a:lvl1pPr>
          </a:lstStyle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fld id="{D57F1E4F-1CFF-5643-939E-217C01CDF565}" type="slidenum">
              <a:rPr lang="en-US" smtClean="0">
                <a:solidFill>
                  <a:srgbClr val="4F81BD"/>
                </a:solidFill>
                <a:ea typeface="+mn-ea"/>
              </a:rPr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F81BD"/>
              </a:solidFill>
              <a:ea typeface="+mn-ea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130906" y="1"/>
            <a:ext cx="2960561" cy="75690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  <p:extLst>
      <p:ext uri="{BB962C8B-B14F-4D97-AF65-F5344CB8AC3E}">
        <p14:creationId xmlns:p14="http://schemas.microsoft.com/office/powerpoint/2010/main" val="141209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444" r:id="rId1"/>
    <p:sldLayoutId id="2147488445" r:id="rId2"/>
    <p:sldLayoutId id="2147488446" r:id="rId3"/>
    <p:sldLayoutId id="2147488447" r:id="rId4"/>
    <p:sldLayoutId id="2147488448" r:id="rId5"/>
    <p:sldLayoutId id="2147488449" r:id="rId6"/>
    <p:sldLayoutId id="2147488450" r:id="rId7"/>
    <p:sldLayoutId id="2147488451" r:id="rId8"/>
    <p:sldLayoutId id="2147488452" r:id="rId9"/>
    <p:sldLayoutId id="2147488453" r:id="rId10"/>
    <p:sldLayoutId id="2147488454" r:id="rId11"/>
    <p:sldLayoutId id="2147488455" r:id="rId12"/>
    <p:sldLayoutId id="2147488456" r:id="rId13"/>
    <p:sldLayoutId id="2147488457" r:id="rId14"/>
    <p:sldLayoutId id="2147488458" r:id="rId15"/>
    <p:sldLayoutId id="2147488459" r:id="rId16"/>
  </p:sldLayoutIdLst>
  <p:hf sldNum="0" hdr="0" ft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086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46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05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531" y="400802"/>
            <a:ext cx="8695531" cy="1460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531" y="2009805"/>
            <a:ext cx="8695531" cy="479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37719" y="7008077"/>
            <a:ext cx="340121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fld id="{831D656F-08AF-403B-80AE-3B33FE0D851C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rPr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</a:pPr>
              <a:t>9/25/2023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4531" y="7008077"/>
            <a:ext cx="227012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938" y="7008077"/>
            <a:ext cx="227012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 b="0">
                <a:solidFill>
                  <a:schemeClr val="accent1"/>
                </a:solidFill>
                <a:latin typeface="+mn-lt"/>
              </a:defRPr>
            </a:lvl1pPr>
          </a:lstStyle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fld id="{D57F1E4F-1CFF-5643-939E-217C01CDF565}" type="slidenum">
              <a:rPr lang="en-US" smtClean="0">
                <a:solidFill>
                  <a:srgbClr val="4F81BD"/>
                </a:solidFill>
                <a:ea typeface="+mn-ea"/>
              </a:rPr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F81BD"/>
              </a:solidFill>
              <a:ea typeface="+mn-ea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130906" y="1"/>
            <a:ext cx="2960561" cy="75690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  <p:extLst>
      <p:ext uri="{BB962C8B-B14F-4D97-AF65-F5344CB8AC3E}">
        <p14:creationId xmlns:p14="http://schemas.microsoft.com/office/powerpoint/2010/main" val="8892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461" r:id="rId1"/>
    <p:sldLayoutId id="2147488462" r:id="rId2"/>
    <p:sldLayoutId id="2147488463" r:id="rId3"/>
    <p:sldLayoutId id="2147488464" r:id="rId4"/>
    <p:sldLayoutId id="2147488465" r:id="rId5"/>
    <p:sldLayoutId id="2147488466" r:id="rId6"/>
    <p:sldLayoutId id="2147488467" r:id="rId7"/>
    <p:sldLayoutId id="2147488468" r:id="rId8"/>
    <p:sldLayoutId id="2147488469" r:id="rId9"/>
    <p:sldLayoutId id="2147488470" r:id="rId10"/>
    <p:sldLayoutId id="2147488471" r:id="rId11"/>
    <p:sldLayoutId id="2147488472" r:id="rId12"/>
    <p:sldLayoutId id="2147488473" r:id="rId13"/>
    <p:sldLayoutId id="2147488474" r:id="rId14"/>
    <p:sldLayoutId id="2147488475" r:id="rId15"/>
    <p:sldLayoutId id="2147488476" r:id="rId16"/>
  </p:sldLayoutIdLst>
  <p:hf sldNum="0" hdr="0" ft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086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46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05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>
            <a:extLst>
              <a:ext uri="{FF2B5EF4-FFF2-40B4-BE49-F238E27FC236}">
                <a16:creationId xmlns:a16="http://schemas.microsoft.com/office/drawing/2014/main" id="{6B53842E-8DCE-0D9F-0281-A7E3F6085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161925"/>
            <a:ext cx="9791700" cy="6613525"/>
          </a:xfrm>
          <a:prstGeom prst="roundRect">
            <a:avLst>
              <a:gd name="adj" fmla="val 281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0A3E90C-AF49-20D6-98B5-81E8F4AFFA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03238" y="301625"/>
            <a:ext cx="7847012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the title text format</a:t>
            </a: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0C80B3F6-1E75-7563-C05E-3DB568C6DC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03238" y="1728788"/>
            <a:ext cx="9069387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26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the outline text format</a:t>
            </a:r>
          </a:p>
          <a:p>
            <a:pPr lvl="1"/>
            <a:r>
              <a:rPr lang="en-US" altLang="zh-CN"/>
              <a:t>Second Outline Level</a:t>
            </a:r>
          </a:p>
          <a:p>
            <a:pPr lvl="2"/>
            <a:r>
              <a:rPr lang="en-US" altLang="zh-CN"/>
              <a:t>Third Outline Level</a:t>
            </a:r>
          </a:p>
          <a:p>
            <a:pPr lvl="3"/>
            <a:r>
              <a:rPr lang="en-US" altLang="zh-CN"/>
              <a:t>Fourth Outline Level</a:t>
            </a:r>
          </a:p>
          <a:p>
            <a:pPr lvl="4"/>
            <a:r>
              <a:rPr lang="en-US" altLang="zh-CN"/>
              <a:t>Fifth Outline Level</a:t>
            </a:r>
          </a:p>
          <a:p>
            <a:pPr lvl="4"/>
            <a:r>
              <a:rPr lang="en-US" altLang="zh-CN"/>
              <a:t>Sixth Outline Level</a:t>
            </a:r>
          </a:p>
          <a:p>
            <a:pPr lvl="4"/>
            <a:r>
              <a:rPr lang="en-US" altLang="zh-CN"/>
              <a:t>Seventh Outline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1419D03-898D-5EDF-B237-2C91D2D79FC5}"/>
              </a:ext>
            </a:extLst>
          </p:cNvPr>
          <p:cNvSpPr>
            <a:spLocks noGrp="1"/>
          </p:cNvSpPr>
          <p:nvPr>
            <p:ph type="dt"/>
          </p:nvPr>
        </p:nvSpPr>
        <p:spPr>
          <a:xfrm>
            <a:off x="144463" y="6886575"/>
            <a:ext cx="3094037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/>
          <a:lstStyle>
            <a:lvl1pPr eaLnBrk="1" hangingPunct="1">
              <a:lnSpc>
                <a:spcPct val="116000"/>
              </a:lnSpc>
              <a:buSzPct val="100000"/>
              <a:buFont typeface="Times New Roman" panose="02020603050405020304" pitchFamily="18" charset="0"/>
              <a:buNone/>
              <a:defRPr sz="1000" noProof="1">
                <a:latin typeface="Comic Sans MS" panose="030F0702030302020204" pitchFamily="2" charset="0"/>
                <a:ea typeface="宋体" panose="02010600030101010101" pitchFamily="2" charset="-122"/>
                <a:cs typeface="楷体_GB2312" panose="02010609030101010101" pitchFamily="1" charset="-122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8B95E42-5106-E25E-7BCD-BF429088D644}"/>
              </a:ext>
            </a:extLst>
          </p:cNvPr>
          <p:cNvSpPr>
            <a:spLocks noGrp="1"/>
          </p:cNvSpPr>
          <p:nvPr>
            <p:ph type="ftr"/>
          </p:nvPr>
        </p:nvSpPr>
        <p:spPr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/>
          <a:lstStyle>
            <a:lvl1pPr algn="ctr" eaLnBrk="1" hangingPunct="1">
              <a:lnSpc>
                <a:spcPct val="116000"/>
              </a:lnSpc>
              <a:buSzPct val="100000"/>
              <a:buFont typeface="Times New Roman" panose="02020603050405020304" pitchFamily="18" charset="0"/>
              <a:buNone/>
              <a:defRPr sz="1000" noProof="1">
                <a:latin typeface="Comic Sans MS" panose="030F0702030302020204" pitchFamily="2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000F88B-6DCC-AAE7-F853-173D6A812B4E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16000"/>
              </a:lnSpc>
              <a:buSzPct val="100000"/>
              <a:buFont typeface="Times New Roman" panose="02020603050405020304" pitchFamily="18" charset="0"/>
              <a:buNone/>
              <a:defRPr sz="1200" noProof="1">
                <a:latin typeface="Comic Sans MS" panose="030F0702030302020204" pitchFamily="66" charset="0"/>
                <a:ea typeface="宋体" panose="02010600030101010101" pitchFamily="2" charset="-122"/>
                <a:cs typeface="楷体_GB2312" pitchFamily="1" charset="-122"/>
              </a:defRPr>
            </a:lvl1pPr>
          </a:lstStyle>
          <a:p>
            <a:fld id="{4F89F44D-EDEA-4BE0-98EC-7719B1959AEB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8200" name="Rectangle 8">
            <a:extLst>
              <a:ext uri="{FF2B5EF4-FFF2-40B4-BE49-F238E27FC236}">
                <a16:creationId xmlns:a16="http://schemas.microsoft.com/office/drawing/2014/main" id="{E24689DC-54B8-2E0F-2335-832363751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1223963"/>
            <a:ext cx="8640762" cy="14446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4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8201" name="Picture 9">
            <a:extLst>
              <a:ext uri="{FF2B5EF4-FFF2-40B4-BE49-F238E27FC236}">
                <a16:creationId xmlns:a16="http://schemas.microsoft.com/office/drawing/2014/main" id="{5344EE4E-756D-BC70-6CAF-634D11FAC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00" y="215900"/>
            <a:ext cx="9366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358" r:id="rId1"/>
    <p:sldLayoutId id="2147487359" r:id="rId2"/>
    <p:sldLayoutId id="2147487360" r:id="rId3"/>
    <p:sldLayoutId id="2147487361" r:id="rId4"/>
    <p:sldLayoutId id="2147487362" r:id="rId5"/>
    <p:sldLayoutId id="2147487363" r:id="rId6"/>
    <p:sldLayoutId id="2147487364" r:id="rId7"/>
    <p:sldLayoutId id="2147487365" r:id="rId8"/>
    <p:sldLayoutId id="2147487366" r:id="rId9"/>
    <p:sldLayoutId id="2147487367" r:id="rId10"/>
    <p:sldLayoutId id="2147487368" r:id="rId11"/>
  </p:sldLayoutIdLst>
  <p:txStyles>
    <p:titleStyle>
      <a:lvl1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 kern="1200">
          <a:solidFill>
            <a:srgbClr val="000000"/>
          </a:solidFill>
          <a:latin typeface="+mj-lt"/>
          <a:ea typeface="楷体_GB2312" panose="02010609030101010101" pitchFamily="1" charset="-122"/>
          <a:cs typeface="+mj-cs"/>
        </a:defRPr>
      </a:lvl1pPr>
      <a:lvl2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楷体_GB2312" pitchFamily="1" charset="-122"/>
        </a:defRPr>
      </a:lvl2pPr>
      <a:lvl3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楷体_GB2312" pitchFamily="1" charset="-122"/>
        </a:defRPr>
      </a:lvl3pPr>
      <a:lvl4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楷体_GB2312" pitchFamily="1" charset="-122"/>
        </a:defRPr>
      </a:lvl4pPr>
      <a:lvl5pPr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楷体_GB2312" pitchFamily="1" charset="-122"/>
        </a:defRPr>
      </a:lvl5pPr>
      <a:lvl6pPr marL="4572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楷体_GB2312" pitchFamily="1" charset="-122"/>
        </a:defRPr>
      </a:lvl6pPr>
      <a:lvl7pPr marL="9144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楷体_GB2312" pitchFamily="1" charset="-122"/>
        </a:defRPr>
      </a:lvl7pPr>
      <a:lvl8pPr marL="13716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楷体_GB2312" pitchFamily="1" charset="-122"/>
        </a:defRPr>
      </a:lvl8pPr>
      <a:lvl9pPr marL="1828800" algn="l" defTabSz="449263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panose="020B0604020202020204" pitchFamily="34" charset="0"/>
          <a:ea typeface="楷体_GB2312" pitchFamily="1" charset="-122"/>
        </a:defRPr>
      </a:lvl9pPr>
    </p:titleStyle>
    <p:bodyStyle>
      <a:lvl1pPr marL="342900" indent="-342900" algn="l" defTabSz="449263" rtl="0" eaLnBrk="0" fontAlgn="base" hangingPunct="0">
        <a:lnSpc>
          <a:spcPct val="95000"/>
        </a:lnSpc>
        <a:spcBef>
          <a:spcPct val="0"/>
        </a:spcBef>
        <a:spcAft>
          <a:spcPts val="1413"/>
        </a:spcAft>
        <a:buSzPct val="100000"/>
        <a:buFont typeface="Times New Roman" panose="02020603050405020304" pitchFamily="18" charset="0"/>
        <a:buChar char="•"/>
        <a:defRPr sz="3600" kern="120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1pPr>
      <a:lvl2pPr marL="742950" lvl="1" indent="-285750" algn="l" defTabSz="449263" rtl="0" eaLnBrk="0" fontAlgn="base" hangingPunct="0">
        <a:lnSpc>
          <a:spcPct val="95000"/>
        </a:lnSpc>
        <a:spcBef>
          <a:spcPct val="0"/>
        </a:spcBef>
        <a:spcAft>
          <a:spcPts val="1138"/>
        </a:spcAft>
        <a:buSzPct val="100000"/>
        <a:buFont typeface="Times New Roman" panose="02020603050405020304" pitchFamily="18" charset="0"/>
        <a:buChar char="–"/>
        <a:defRPr sz="2800" kern="120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2pPr>
      <a:lvl3pPr marL="1143000" lvl="2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SzPct val="100000"/>
        <a:buFont typeface="Times New Roman" panose="02020603050405020304" pitchFamily="18" charset="0"/>
        <a:buChar char="•"/>
        <a:defRPr sz="2400" kern="120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3pPr>
      <a:lvl4pPr marL="1600200" lvl="3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SzPct val="100000"/>
        <a:buFont typeface="Times New Roman" panose="02020603050405020304" pitchFamily="18" charset="0"/>
        <a:buChar char="–"/>
        <a:defRPr sz="2000" kern="120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4pPr>
      <a:lvl5pPr marL="2057400" lvl="4" indent="-228600" algn="l" defTabSz="449263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SzPct val="100000"/>
        <a:buFont typeface="Times New Roman" panose="02020603050405020304" pitchFamily="18" charset="0"/>
        <a:buChar char="»"/>
        <a:defRPr sz="1400" kern="1200">
          <a:solidFill>
            <a:srgbClr val="000000"/>
          </a:solidFill>
          <a:latin typeface="+mn-lt"/>
          <a:ea typeface="楷体_GB2312" panose="02010609030101010101" pitchFamily="1" charset="-122"/>
          <a:cs typeface="+mn-cs"/>
        </a:defRPr>
      </a:lvl5pPr>
      <a:lvl6pPr marL="2514600" lvl="5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60603050605020204" pitchFamily="2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971800" lvl="6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60603050605020204" pitchFamily="2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429000" lvl="7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60603050605020204" pitchFamily="2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886200" lvl="8" indent="-51206400" algn="l" defTabSz="449580" eaLnBrk="0" fontAlgn="base" latinLnBrk="0" hangingPunct="0">
        <a:lnSpc>
          <a:spcPct val="95000"/>
        </a:lnSpc>
        <a:spcBef>
          <a:spcPct val="0"/>
        </a:spcBef>
        <a:spcAft>
          <a:spcPts val="290"/>
        </a:spcAft>
        <a:buSzPct val="100000"/>
        <a:buFont typeface="Times New Roman" panose="02060603050605020204" pitchFamily="2" charset="0"/>
        <a:buChar char="»"/>
        <a:defRPr sz="1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449580" eaLnBrk="0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606030506050202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606030506050202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1143000" lvl="2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606030506050202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3pPr>
      <a:lvl4pPr marL="1600200" lvl="3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606030506050202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2057400" lvl="4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606030506050202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6000" lvl="5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606030506050202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743200" lvl="6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606030506050202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200400" lvl="7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606030506050202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657600" lvl="8" indent="-228600" algn="l" defTabSz="44958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SzPct val="100000"/>
        <a:buFont typeface="Times New Roman" panose="02060603050605020204" pitchFamily="2" charset="0"/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>
            <a:extLst>
              <a:ext uri="{FF2B5EF4-FFF2-40B4-BE49-F238E27FC236}">
                <a16:creationId xmlns:a16="http://schemas.microsoft.com/office/drawing/2014/main" id="{191AB272-1E4E-0C1A-1E7A-323430FD68B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3738" y="400050"/>
            <a:ext cx="86963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9219" name="Text Placeholder 2">
            <a:extLst>
              <a:ext uri="{FF2B5EF4-FFF2-40B4-BE49-F238E27FC236}">
                <a16:creationId xmlns:a16="http://schemas.microsoft.com/office/drawing/2014/main" id="{8B0623C2-6186-7F5B-165B-3E4E5AFCBF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93738" y="2009775"/>
            <a:ext cx="869632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A74F3-97B7-0B02-C399-B9FA7FB22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8513" y="7008813"/>
            <a:ext cx="34004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78CB4D7E-1ED3-4A3B-A2D8-248BE60CF1AF}" type="datetime1">
              <a:rPr lang="en-US" altLang="zh-CN"/>
              <a:pPr>
                <a:defRPr/>
              </a:pPr>
              <a:t>9/25/2023</a:t>
            </a:fld>
            <a:endParaRPr lang="en-US" dirty="0"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B80DA-848D-9B7D-7323-AC0B93CDD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3738" y="7008813"/>
            <a:ext cx="22701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503972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D2427-D80C-B296-A527-61A77FBCB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8813"/>
            <a:ext cx="2270125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03238" eaLnBrk="1" hangingPunct="1">
              <a:defRPr sz="1300">
                <a:solidFill>
                  <a:srgbClr val="4F81BD"/>
                </a:solidFill>
              </a:defRPr>
            </a:lvl1pPr>
          </a:lstStyle>
          <a:p>
            <a:fld id="{0303249B-EB4C-4C26-8841-4BD622E8A2E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0C712C-BF03-1250-043C-B4312008F5EE}"/>
              </a:ext>
            </a:extLst>
          </p:cNvPr>
          <p:cNvSpPr/>
          <p:nvPr userDrawn="1"/>
        </p:nvSpPr>
        <p:spPr>
          <a:xfrm>
            <a:off x="7131050" y="0"/>
            <a:ext cx="2960688" cy="7569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white"/>
                </a:solidFill>
              </a:rPr>
              <a:t>视频区域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69" r:id="rId1"/>
    <p:sldLayoutId id="2147487370" r:id="rId2"/>
    <p:sldLayoutId id="2147487371" r:id="rId3"/>
    <p:sldLayoutId id="2147487372" r:id="rId4"/>
    <p:sldLayoutId id="2147487373" r:id="rId5"/>
    <p:sldLayoutId id="2147487374" r:id="rId6"/>
    <p:sldLayoutId id="2147487375" r:id="rId7"/>
    <p:sldLayoutId id="2147487376" r:id="rId8"/>
    <p:sldLayoutId id="2147487377" r:id="rId9"/>
    <p:sldLayoutId id="2147487378" r:id="rId10"/>
    <p:sldLayoutId id="2147487379" r:id="rId11"/>
    <p:sldLayoutId id="2147487380" r:id="rId12"/>
    <p:sldLayoutId id="2147487381" r:id="rId13"/>
    <p:sldLayoutId id="2147487382" r:id="rId14"/>
    <p:sldLayoutId id="2147487383" r:id="rId15"/>
    <p:sldLayoutId id="2147487384" r:id="rId16"/>
  </p:sldLayoutIdLst>
  <p:hf sldNum="0" hdr="0" ftr="0" dt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3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2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5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6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9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4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6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7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39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55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91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0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23.xml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39.xml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7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7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8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0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3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8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9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9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3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6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7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9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11.xml"/><Relationship Id="rId4" Type="http://schemas.openxmlformats.org/officeDocument/2006/relationships/image" Target="../media/image2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2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4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5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5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8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7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9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234" name="Rectangle 2">
            <a:extLst>
              <a:ext uri="{FF2B5EF4-FFF2-40B4-BE49-F238E27FC236}">
                <a16:creationId xmlns:a16="http://schemas.microsoft.com/office/drawing/2014/main" id="{16E3CE0D-7C33-FC03-0914-8D83344F58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30018" y="4499885"/>
            <a:ext cx="7486650" cy="1260475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zh-CN" altLang="en-US" dirty="0">
                <a:solidFill>
                  <a:schemeClr val="bg1"/>
                </a:solidFill>
                <a:ea typeface="楷体_GB2312" panose="02010609030101010101"/>
              </a:rPr>
              <a:t>第04章 语法分析</a:t>
            </a:r>
            <a:r>
              <a:rPr lang="en-US" altLang="zh-CN" dirty="0">
                <a:solidFill>
                  <a:schemeClr val="bg1"/>
                </a:solidFill>
                <a:ea typeface="楷体_GB2312" panose="02010609030101010101"/>
              </a:rPr>
              <a:t/>
            </a:r>
            <a:br>
              <a:rPr lang="en-US" altLang="zh-CN" dirty="0">
                <a:solidFill>
                  <a:schemeClr val="bg1"/>
                </a:solidFill>
                <a:ea typeface="楷体_GB2312" panose="02010609030101010101"/>
              </a:rPr>
            </a:br>
            <a:r>
              <a:rPr lang="en-US" altLang="zh-CN" dirty="0">
                <a:solidFill>
                  <a:schemeClr val="bg1"/>
                </a:solidFill>
                <a:ea typeface="楷体_GB2312" panose="02010609030101010101"/>
              </a:rPr>
              <a:t>             ——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/>
              </a:rPr>
              <a:t>自下而上的语法分析</a:t>
            </a:r>
            <a:endParaRPr lang="zh-CN" altLang="en-US" dirty="0">
              <a:ea typeface="楷体_GB2312" panose="02010609030101010101"/>
            </a:endParaRPr>
          </a:p>
        </p:txBody>
      </p:sp>
      <p:sp>
        <p:nvSpPr>
          <p:cNvPr id="1247235" name="Rectangle 3">
            <a:extLst>
              <a:ext uri="{FF2B5EF4-FFF2-40B4-BE49-F238E27FC236}">
                <a16:creationId xmlns:a16="http://schemas.microsoft.com/office/drawing/2014/main" id="{C7E159D3-FF89-B014-FAF9-34B052A63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75" y="1244600"/>
            <a:ext cx="460851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9404" rIns="0" bIns="0" anchor="ctr"/>
          <a:lstStyle>
            <a:lvl1pPr marL="342900" indent="-342900">
              <a:lnSpc>
                <a:spcPct val="93000"/>
              </a:lnSpc>
              <a:spcAft>
                <a:spcPts val="1425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3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zh-CN" altLang="en-US" sz="3400">
              <a:ea typeface="微软雅黑" panose="020B0503020204020204" pitchFamily="34" charset="-122"/>
            </a:endParaRPr>
          </a:p>
          <a:p>
            <a:pPr>
              <a:lnSpc>
                <a:spcPct val="73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zh-CN" altLang="en-US" sz="4400"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zh-CN" altLang="zh-CN" sz="4400">
                <a:ea typeface="微软雅黑" panose="020B0503020204020204" pitchFamily="34" charset="-122"/>
              </a:rPr>
              <a:t>编译技术</a:t>
            </a:r>
          </a:p>
          <a:p>
            <a:pPr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zh-CN" altLang="zh-CN" sz="3400"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zh-CN" altLang="en-US" sz="3400">
                <a:ea typeface="微软雅黑" panose="020B0503020204020204" pitchFamily="34" charset="-122"/>
              </a:rPr>
              <a:t>朱嘉静</a:t>
            </a:r>
          </a:p>
          <a:p>
            <a:pPr>
              <a:lnSpc>
                <a:spcPct val="73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zh-CN" altLang="en-US" sz="3400">
              <a:ea typeface="微软雅黑" panose="020B0503020204020204" pitchFamily="34" charset="-122"/>
            </a:endParaRPr>
          </a:p>
          <a:p>
            <a:pPr>
              <a:lnSpc>
                <a:spcPct val="73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>
            <a:extLst>
              <a:ext uri="{FF2B5EF4-FFF2-40B4-BE49-F238E27FC236}">
                <a16:creationId xmlns:a16="http://schemas.microsoft.com/office/drawing/2014/main" id="{B67F68A5-3E1E-A81D-3900-9503B4DD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移进－归约分析示例</a:t>
            </a: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FB39CD2E-F8B1-3413-17B7-0ACE168B38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5325" y="2009775"/>
            <a:ext cx="3948113" cy="4797425"/>
          </a:xfrm>
        </p:spPr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设文法</a:t>
            </a:r>
            <a:r>
              <a:rPr lang="en-US" altLang="zh-CN" sz="308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G(S)：</a:t>
            </a:r>
          </a:p>
          <a:p>
            <a:pPr marL="377979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 S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 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aAcBe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  <a:sym typeface="Symbol" panose="05050102010706020507" pitchFamily="18" charset="2"/>
            </a:endParaRPr>
          </a:p>
          <a:p>
            <a:pPr marL="377979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    (2) A  b</a:t>
            </a:r>
          </a:p>
          <a:p>
            <a:pPr marL="377979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    (3) A  Ab</a:t>
            </a:r>
          </a:p>
          <a:p>
            <a:pPr marL="377979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    (4) B  d</a:t>
            </a:r>
          </a:p>
          <a:p>
            <a:pPr marL="377979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试对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abbcde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进行“移进－归约”分析。</a:t>
            </a:r>
          </a:p>
        </p:txBody>
      </p:sp>
      <p:sp>
        <p:nvSpPr>
          <p:cNvPr id="38" name="Freeform 3">
            <a:extLst>
              <a:ext uri="{FF2B5EF4-FFF2-40B4-BE49-F238E27FC236}">
                <a16:creationId xmlns:a16="http://schemas.microsoft.com/office/drawing/2014/main" id="{DFE30151-9F58-2041-EABE-884EB76E46E7}"/>
              </a:ext>
            </a:extLst>
          </p:cNvPr>
          <p:cNvSpPr>
            <a:spLocks/>
          </p:cNvSpPr>
          <p:nvPr/>
        </p:nvSpPr>
        <p:spPr bwMode="auto">
          <a:xfrm>
            <a:off x="5148263" y="2778125"/>
            <a:ext cx="1595437" cy="2771775"/>
          </a:xfrm>
          <a:custGeom>
            <a:avLst/>
            <a:gdLst>
              <a:gd name="T0" fmla="*/ 0 w 672"/>
              <a:gd name="T1" fmla="*/ 0 h 1584"/>
              <a:gd name="T2" fmla="*/ 0 w 672"/>
              <a:gd name="T3" fmla="*/ 2147483646 h 1584"/>
              <a:gd name="T4" fmla="*/ 2147483646 w 672"/>
              <a:gd name="T5" fmla="*/ 2147483646 h 1584"/>
              <a:gd name="T6" fmla="*/ 2147483646 w 672"/>
              <a:gd name="T7" fmla="*/ 0 h 1584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1584"/>
              <a:gd name="T14" fmla="*/ 672 w 672"/>
              <a:gd name="T15" fmla="*/ 1584 h 15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1584">
                <a:moveTo>
                  <a:pt x="0" y="0"/>
                </a:moveTo>
                <a:lnTo>
                  <a:pt x="0" y="1584"/>
                </a:lnTo>
                <a:lnTo>
                  <a:pt x="672" y="1584"/>
                </a:lnTo>
                <a:lnTo>
                  <a:pt x="672" y="0"/>
                </a:lnTo>
              </a:path>
            </a:pathLst>
          </a:custGeom>
          <a:noFill/>
          <a:ln w="22225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B948D1BE-D1E3-092C-90C2-B77396DFD168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2862263"/>
            <a:ext cx="5291138" cy="2603500"/>
            <a:chOff x="2112" y="2352"/>
            <a:chExt cx="3024" cy="1488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47E549C5-30B8-E29C-DC3F-939EDCA99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52"/>
              <a:ext cx="81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0401CEFA-4347-14A2-7719-EE1ABC513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  </a:t>
              </a:r>
              <a:r>
                <a:rPr kumimoji="1" lang="en-US" altLang="zh-CN" sz="3527" dirty="0" err="1">
                  <a:solidFill>
                    <a:prstClr val="black"/>
                  </a:solidFill>
                  <a:latin typeface="微软雅黑" panose="020B0503020204020204" pitchFamily="34" charset="-122"/>
                </a:rPr>
                <a:t>bbcde</a:t>
              </a:r>
              <a:endParaRPr kumimoji="1" lang="en-US" altLang="zh-CN" sz="2646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2" name="Group 7">
            <a:extLst>
              <a:ext uri="{FF2B5EF4-FFF2-40B4-BE49-F238E27FC236}">
                <a16:creationId xmlns:a16="http://schemas.microsoft.com/office/drawing/2014/main" id="{95FD65F7-3E14-6548-4F4E-7E285431FB10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2862263"/>
            <a:ext cx="5375275" cy="2603500"/>
            <a:chOff x="2112" y="2352"/>
            <a:chExt cx="3072" cy="1488"/>
          </a:xfrm>
        </p:grpSpPr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52B1667-D3E8-26D9-C2CA-B7B6691A0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52"/>
              <a:ext cx="81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b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DD602DA3-A5BC-DBEA-31AD-F53578F52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微软雅黑" panose="020B0503020204020204" pitchFamily="34" charset="-122"/>
                </a:rPr>
                <a:t>  bcde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5" name="Group 10">
            <a:extLst>
              <a:ext uri="{FF2B5EF4-FFF2-40B4-BE49-F238E27FC236}">
                <a16:creationId xmlns:a16="http://schemas.microsoft.com/office/drawing/2014/main" id="{E7BE9A04-9D30-29ED-315D-2BA450331E39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2862263"/>
            <a:ext cx="5375275" cy="2603500"/>
            <a:chOff x="2112" y="2352"/>
            <a:chExt cx="3072" cy="1488"/>
          </a:xfrm>
        </p:grpSpPr>
        <p:sp>
          <p:nvSpPr>
            <p:cNvPr id="46" name="Rectangle 11">
              <a:extLst>
                <a:ext uri="{FF2B5EF4-FFF2-40B4-BE49-F238E27FC236}">
                  <a16:creationId xmlns:a16="http://schemas.microsoft.com/office/drawing/2014/main" id="{9F8E93EB-FD75-2167-588F-6BA778E86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52"/>
              <a:ext cx="81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47" name="Rectangle 12">
              <a:extLst>
                <a:ext uri="{FF2B5EF4-FFF2-40B4-BE49-F238E27FC236}">
                  <a16:creationId xmlns:a16="http://schemas.microsoft.com/office/drawing/2014/main" id="{222A0891-3525-5F17-4992-6D78955E5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微软雅黑" panose="020B0503020204020204" pitchFamily="34" charset="-122"/>
                </a:rPr>
                <a:t>  bcde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8" name="Group 13">
            <a:extLst>
              <a:ext uri="{FF2B5EF4-FFF2-40B4-BE49-F238E27FC236}">
                <a16:creationId xmlns:a16="http://schemas.microsoft.com/office/drawing/2014/main" id="{49CC4140-36FD-E059-9068-2FFC238F4816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2862263"/>
            <a:ext cx="5375275" cy="2603500"/>
            <a:chOff x="2112" y="2352"/>
            <a:chExt cx="3072" cy="1488"/>
          </a:xfrm>
        </p:grpSpPr>
        <p:sp>
          <p:nvSpPr>
            <p:cNvPr id="49" name="Rectangle 14">
              <a:extLst>
                <a:ext uri="{FF2B5EF4-FFF2-40B4-BE49-F238E27FC236}">
                  <a16:creationId xmlns:a16="http://schemas.microsoft.com/office/drawing/2014/main" id="{0CEE5F87-DFFF-E62B-F6BF-445B596E3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52"/>
              <a:ext cx="81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b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50" name="Rectangle 15">
              <a:extLst>
                <a:ext uri="{FF2B5EF4-FFF2-40B4-BE49-F238E27FC236}">
                  <a16:creationId xmlns:a16="http://schemas.microsoft.com/office/drawing/2014/main" id="{88AAFA7F-EC4D-F1A0-FF24-B53D5BA71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微软雅黑" panose="020B0503020204020204" pitchFamily="34" charset="-122"/>
                </a:rPr>
                <a:t>    cde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1" name="Group 16">
            <a:extLst>
              <a:ext uri="{FF2B5EF4-FFF2-40B4-BE49-F238E27FC236}">
                <a16:creationId xmlns:a16="http://schemas.microsoft.com/office/drawing/2014/main" id="{4C1DCD02-4E35-0970-70E4-CE1A177A3F61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2862263"/>
            <a:ext cx="5375275" cy="2603500"/>
            <a:chOff x="2112" y="2352"/>
            <a:chExt cx="3072" cy="1488"/>
          </a:xfrm>
        </p:grpSpPr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3F7733E0-282F-5957-94F6-D9DFEA15C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52"/>
              <a:ext cx="81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53" name="Rectangle 18">
              <a:extLst>
                <a:ext uri="{FF2B5EF4-FFF2-40B4-BE49-F238E27FC236}">
                  <a16:creationId xmlns:a16="http://schemas.microsoft.com/office/drawing/2014/main" id="{D48BF3BB-5124-C902-3911-8969558DD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微软雅黑" panose="020B0503020204020204" pitchFamily="34" charset="-122"/>
                </a:rPr>
                <a:t>    cde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4" name="Group 19">
            <a:extLst>
              <a:ext uri="{FF2B5EF4-FFF2-40B4-BE49-F238E27FC236}">
                <a16:creationId xmlns:a16="http://schemas.microsoft.com/office/drawing/2014/main" id="{8F2E738B-BCBA-C4E5-268F-BA7D6FB07678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2862263"/>
            <a:ext cx="5375275" cy="2603500"/>
            <a:chOff x="2112" y="2352"/>
            <a:chExt cx="3072" cy="1488"/>
          </a:xfrm>
        </p:grpSpPr>
        <p:sp>
          <p:nvSpPr>
            <p:cNvPr id="55" name="Rectangle 20">
              <a:extLst>
                <a:ext uri="{FF2B5EF4-FFF2-40B4-BE49-F238E27FC236}">
                  <a16:creationId xmlns:a16="http://schemas.microsoft.com/office/drawing/2014/main" id="{80551128-208A-6DE7-8626-AA40998B7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52"/>
              <a:ext cx="81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c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56" name="Rectangle 21">
              <a:extLst>
                <a:ext uri="{FF2B5EF4-FFF2-40B4-BE49-F238E27FC236}">
                  <a16:creationId xmlns:a16="http://schemas.microsoft.com/office/drawing/2014/main" id="{B6D98191-C9D4-9229-5244-5E9CBA7F9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微软雅黑" panose="020B0503020204020204" pitchFamily="34" charset="-122"/>
                </a:rPr>
                <a:t>      de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7" name="Group 22">
            <a:extLst>
              <a:ext uri="{FF2B5EF4-FFF2-40B4-BE49-F238E27FC236}">
                <a16:creationId xmlns:a16="http://schemas.microsoft.com/office/drawing/2014/main" id="{F32BC9E5-AC38-3637-59EC-5A89EAC1A5A7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2862263"/>
            <a:ext cx="5375275" cy="2603500"/>
            <a:chOff x="2112" y="2352"/>
            <a:chExt cx="3072" cy="1488"/>
          </a:xfrm>
        </p:grpSpPr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3B610789-C0C0-6A84-849A-308ADB43D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52"/>
              <a:ext cx="81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d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c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D30612EF-5736-14A5-9F6F-46E4B959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微软雅黑" panose="020B0503020204020204" pitchFamily="34" charset="-122"/>
                </a:rPr>
                <a:t>        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0" name="Group 25">
            <a:extLst>
              <a:ext uri="{FF2B5EF4-FFF2-40B4-BE49-F238E27FC236}">
                <a16:creationId xmlns:a16="http://schemas.microsoft.com/office/drawing/2014/main" id="{C96FA701-8FE8-623D-E286-B9D41E04C234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2862263"/>
            <a:ext cx="5375275" cy="2603500"/>
            <a:chOff x="2112" y="2352"/>
            <a:chExt cx="3072" cy="1488"/>
          </a:xfrm>
        </p:grpSpPr>
        <p:sp>
          <p:nvSpPr>
            <p:cNvPr id="61" name="Rectangle 26">
              <a:extLst>
                <a:ext uri="{FF2B5EF4-FFF2-40B4-BE49-F238E27FC236}">
                  <a16:creationId xmlns:a16="http://schemas.microsoft.com/office/drawing/2014/main" id="{E1995019-8D6C-9DC5-1AC2-2DF07B73F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52"/>
              <a:ext cx="81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DB03159B-01A3-4F68-DA8A-5FE90B6A1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微软雅黑" panose="020B0503020204020204" pitchFamily="34" charset="-122"/>
                </a:rPr>
                <a:t>abbcde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3" name="Group 28">
            <a:extLst>
              <a:ext uri="{FF2B5EF4-FFF2-40B4-BE49-F238E27FC236}">
                <a16:creationId xmlns:a16="http://schemas.microsoft.com/office/drawing/2014/main" id="{A6814FAF-A4AA-372E-DD28-C18DC1C15E00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2862263"/>
            <a:ext cx="5375275" cy="2603500"/>
            <a:chOff x="2112" y="2352"/>
            <a:chExt cx="3072" cy="1488"/>
          </a:xfrm>
        </p:grpSpPr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9ACB0FA3-866B-B134-EC03-D6E11E9BF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52"/>
              <a:ext cx="81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e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B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c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65" name="Rectangle 30">
              <a:extLst>
                <a:ext uri="{FF2B5EF4-FFF2-40B4-BE49-F238E27FC236}">
                  <a16:creationId xmlns:a16="http://schemas.microsoft.com/office/drawing/2014/main" id="{5514395F-4EEE-E412-4784-BE375D6E8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微软雅黑" panose="020B0503020204020204" pitchFamily="34" charset="-122"/>
                </a:rPr>
                <a:t>        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6" name="Group 31">
            <a:extLst>
              <a:ext uri="{FF2B5EF4-FFF2-40B4-BE49-F238E27FC236}">
                <a16:creationId xmlns:a16="http://schemas.microsoft.com/office/drawing/2014/main" id="{217B02C2-8324-43EF-3896-6A7B4DF6FD3A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2862263"/>
            <a:ext cx="5375275" cy="2603500"/>
            <a:chOff x="2112" y="2352"/>
            <a:chExt cx="3072" cy="1488"/>
          </a:xfrm>
        </p:grpSpPr>
        <p:sp>
          <p:nvSpPr>
            <p:cNvPr id="67" name="Rectangle 32">
              <a:extLst>
                <a:ext uri="{FF2B5EF4-FFF2-40B4-BE49-F238E27FC236}">
                  <a16:creationId xmlns:a16="http://schemas.microsoft.com/office/drawing/2014/main" id="{F544A4F5-34BF-6A6C-4555-A0E9D7708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52"/>
              <a:ext cx="81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>
                  <a:solidFill>
                    <a:prstClr val="black"/>
                  </a:solidFill>
                  <a:latin typeface="微软雅黑" panose="020B0503020204020204" pitchFamily="34" charset="-122"/>
                </a:rPr>
                <a:t>S</a:t>
              </a:r>
            </a:p>
          </p:txBody>
        </p:sp>
        <p:sp>
          <p:nvSpPr>
            <p:cNvPr id="68" name="Rectangle 33">
              <a:extLst>
                <a:ext uri="{FF2B5EF4-FFF2-40B4-BE49-F238E27FC236}">
                  <a16:creationId xmlns:a16="http://schemas.microsoft.com/office/drawing/2014/main" id="{38532CE0-73DF-49C7-D9DA-C3153CB01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微软雅黑" panose="020B0503020204020204" pitchFamily="34" charset="-122"/>
                </a:rPr>
                <a:t>        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9" name="Group 43">
            <a:extLst>
              <a:ext uri="{FF2B5EF4-FFF2-40B4-BE49-F238E27FC236}">
                <a16:creationId xmlns:a16="http://schemas.microsoft.com/office/drawing/2014/main" id="{0068FA13-38F5-99AD-9208-64B0DE9B3AFA}"/>
              </a:ext>
            </a:extLst>
          </p:cNvPr>
          <p:cNvGrpSpPr>
            <a:grpSpLocks/>
          </p:cNvGrpSpPr>
          <p:nvPr/>
        </p:nvGrpSpPr>
        <p:grpSpPr bwMode="auto">
          <a:xfrm>
            <a:off x="5235575" y="2862263"/>
            <a:ext cx="5375275" cy="2603500"/>
            <a:chOff x="2112" y="2376"/>
            <a:chExt cx="3072" cy="1488"/>
          </a:xfrm>
        </p:grpSpPr>
        <p:sp>
          <p:nvSpPr>
            <p:cNvPr id="70" name="Rectangle 44">
              <a:extLst>
                <a:ext uri="{FF2B5EF4-FFF2-40B4-BE49-F238E27FC236}">
                  <a16:creationId xmlns:a16="http://schemas.microsoft.com/office/drawing/2014/main" id="{36A0153D-C94F-439A-F349-79C7E8DFC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376"/>
              <a:ext cx="81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3307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B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c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30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71" name="Rectangle 45">
              <a:extLst>
                <a:ext uri="{FF2B5EF4-FFF2-40B4-BE49-F238E27FC236}">
                  <a16:creationId xmlns:a16="http://schemas.microsoft.com/office/drawing/2014/main" id="{178E6D3D-5440-F39A-84DA-40210F607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736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        e</a:t>
              </a:r>
              <a:endParaRPr kumimoji="1" lang="en-US" altLang="zh-CN" sz="2646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D0897B38-716A-6240-AAE7-7D195781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移进－归约分析示例</a:t>
            </a:r>
          </a:p>
        </p:txBody>
      </p:sp>
      <p:sp>
        <p:nvSpPr>
          <p:cNvPr id="110622" name="Rectangle 1054">
            <a:extLst>
              <a:ext uri="{FF2B5EF4-FFF2-40B4-BE49-F238E27FC236}">
                <a16:creationId xmlns:a16="http://schemas.microsoft.com/office/drawing/2014/main" id="{2D512DC1-0781-50FD-0777-2AB618BF84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5325" y="2009775"/>
            <a:ext cx="5859463" cy="4797425"/>
          </a:xfrm>
        </p:spPr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kumimoji="1" lang="zh-CN" altLang="en-US" sz="264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自下而上分析过程：边输入单词符号，边归约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kumimoji="1" lang="zh-CN" altLang="en-US" sz="2646" noProof="1">
                <a:solidFill>
                  <a:srgbClr val="CC0000"/>
                </a:solidFill>
              </a:rPr>
              <a:t>核心问题：识别可归约串</a:t>
            </a:r>
            <a:endParaRPr kumimoji="1" lang="en-US" altLang="zh-CN" sz="2646" noProof="1">
              <a:solidFill>
                <a:srgbClr val="CC0000"/>
              </a:solidFill>
            </a:endParaRPr>
          </a:p>
        </p:txBody>
      </p:sp>
      <p:graphicFrame>
        <p:nvGraphicFramePr>
          <p:cNvPr id="105474" name="Object 2">
            <a:extLst>
              <a:ext uri="{FF2B5EF4-FFF2-40B4-BE49-F238E27FC236}">
                <a16:creationId xmlns:a16="http://schemas.microsoft.com/office/drawing/2014/main" id="{8EDFA55C-03D0-0E0F-335A-5F93B672F3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75" y="4630738"/>
          <a:ext cx="6240463" cy="267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Document" r:id="rId4" imgW="5492542" imgH="2115494" progId="Word.Document.8">
                  <p:embed/>
                </p:oleObj>
              </mc:Choice>
              <mc:Fallback>
                <p:oleObj name="Document" r:id="rId4" imgW="5492542" imgH="21154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" y="4630738"/>
                        <a:ext cx="6240463" cy="267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E683C934-D3F9-C855-8FF3-4EF8D76D9A8E}"/>
              </a:ext>
            </a:extLst>
          </p:cNvPr>
          <p:cNvGrpSpPr>
            <a:grpSpLocks/>
          </p:cNvGrpSpPr>
          <p:nvPr/>
        </p:nvGrpSpPr>
        <p:grpSpPr bwMode="auto">
          <a:xfrm>
            <a:off x="6646863" y="4086225"/>
            <a:ext cx="2963862" cy="2833688"/>
            <a:chOff x="7909389" y="2861440"/>
            <a:chExt cx="3586383" cy="3426195"/>
          </a:xfrm>
        </p:grpSpPr>
        <p:sp>
          <p:nvSpPr>
            <p:cNvPr id="110595" name="Rectangle 1027">
              <a:extLst>
                <a:ext uri="{FF2B5EF4-FFF2-40B4-BE49-F238E27FC236}">
                  <a16:creationId xmlns:a16="http://schemas.microsoft.com/office/drawing/2014/main" id="{74851824-63B2-1E36-4CB0-7AA51AD06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1371" y="5794339"/>
              <a:ext cx="228591" cy="49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b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10596" name="Rectangle 1028">
              <a:extLst>
                <a:ext uri="{FF2B5EF4-FFF2-40B4-BE49-F238E27FC236}">
                  <a16:creationId xmlns:a16="http://schemas.microsoft.com/office/drawing/2014/main" id="{5712EC04-3BB3-D081-FFEE-3B35446F1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54514" y="4919076"/>
              <a:ext cx="228592" cy="49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b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10597" name="Rectangle 1029">
              <a:extLst>
                <a:ext uri="{FF2B5EF4-FFF2-40B4-BE49-F238E27FC236}">
                  <a16:creationId xmlns:a16="http://schemas.microsoft.com/office/drawing/2014/main" id="{76DE5E79-97AB-9C36-55DC-AB16D9E04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7945" y="4919076"/>
              <a:ext cx="228592" cy="49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b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10598" name="Rectangle 1030">
              <a:extLst>
                <a:ext uri="{FF2B5EF4-FFF2-40B4-BE49-F238E27FC236}">
                  <a16:creationId xmlns:a16="http://schemas.microsoft.com/office/drawing/2014/main" id="{342B759A-7E1C-CC00-0D89-CD26EF803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9389" y="4003505"/>
              <a:ext cx="205539" cy="493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b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10599" name="Rectangle 1031">
              <a:extLst>
                <a:ext uri="{FF2B5EF4-FFF2-40B4-BE49-F238E27FC236}">
                  <a16:creationId xmlns:a16="http://schemas.microsoft.com/office/drawing/2014/main" id="{8394D3EE-99FF-67C6-7995-10B92CFCB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1225" y="4030378"/>
              <a:ext cx="182488" cy="49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b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10600" name="Rectangle 1032">
              <a:extLst>
                <a:ext uri="{FF2B5EF4-FFF2-40B4-BE49-F238E27FC236}">
                  <a16:creationId xmlns:a16="http://schemas.microsoft.com/office/drawing/2014/main" id="{0EB7F104-EFE1-76A0-E758-13190F268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3284" y="4030378"/>
              <a:ext cx="182488" cy="49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b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grpSp>
          <p:nvGrpSpPr>
            <p:cNvPr id="1262606" name="Group 1033">
              <a:extLst>
                <a:ext uri="{FF2B5EF4-FFF2-40B4-BE49-F238E27FC236}">
                  <a16:creationId xmlns:a16="http://schemas.microsoft.com/office/drawing/2014/main" id="{6E827D19-29C9-E61F-30F5-0B71A1DFD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62954" y="2861440"/>
              <a:ext cx="3276600" cy="1219200"/>
              <a:chOff x="2208" y="528"/>
              <a:chExt cx="2064" cy="768"/>
            </a:xfrm>
          </p:grpSpPr>
          <p:sp>
            <p:nvSpPr>
              <p:cNvPr id="18457" name="Rectangle 1034">
                <a:extLst>
                  <a:ext uri="{FF2B5EF4-FFF2-40B4-BE49-F238E27FC236}">
                    <a16:creationId xmlns:a16="http://schemas.microsoft.com/office/drawing/2014/main" id="{F5C072AD-2DD1-EAEF-BB8D-4AF251EB3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8" y="528"/>
                <a:ext cx="144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646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</a:p>
            </p:txBody>
          </p:sp>
          <p:sp>
            <p:nvSpPr>
              <p:cNvPr id="18458" name="Line 1035">
                <a:extLst>
                  <a:ext uri="{FF2B5EF4-FFF2-40B4-BE49-F238E27FC236}">
                    <a16:creationId xmlns:a16="http://schemas.microsoft.com/office/drawing/2014/main" id="{3E34D466-50B7-B555-53E6-6B6A85A45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816"/>
                <a:ext cx="960" cy="48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8459" name="Line 1036">
                <a:extLst>
                  <a:ext uri="{FF2B5EF4-FFF2-40B4-BE49-F238E27FC236}">
                    <a16:creationId xmlns:a16="http://schemas.microsoft.com/office/drawing/2014/main" id="{CC0960EB-4DFA-B04A-2714-9E64AA2C0C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6" y="816"/>
                <a:ext cx="432" cy="48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8460" name="Line 1037">
                <a:extLst>
                  <a:ext uri="{FF2B5EF4-FFF2-40B4-BE49-F238E27FC236}">
                    <a16:creationId xmlns:a16="http://schemas.microsoft.com/office/drawing/2014/main" id="{0DCC6962-42D8-4502-B298-5EB7958E6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816"/>
                <a:ext cx="145" cy="48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8461" name="Line 1038">
                <a:extLst>
                  <a:ext uri="{FF2B5EF4-FFF2-40B4-BE49-F238E27FC236}">
                    <a16:creationId xmlns:a16="http://schemas.microsoft.com/office/drawing/2014/main" id="{EE8B57BA-AC69-48EE-E4D7-535B6F90F5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2" y="816"/>
                <a:ext cx="650" cy="48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8462" name="Line 1039">
                <a:extLst>
                  <a:ext uri="{FF2B5EF4-FFF2-40B4-BE49-F238E27FC236}">
                    <a16:creationId xmlns:a16="http://schemas.microsoft.com/office/drawing/2014/main" id="{DBC579FA-C3D0-ED03-E7CE-D5E40906EC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8" y="816"/>
                <a:ext cx="1054" cy="48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262607" name="Group 1040">
              <a:extLst>
                <a:ext uri="{FF2B5EF4-FFF2-40B4-BE49-F238E27FC236}">
                  <a16:creationId xmlns:a16="http://schemas.microsoft.com/office/drawing/2014/main" id="{A9B51B1C-9AD9-F9D4-A8F5-B03679A23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7754" y="4029840"/>
              <a:ext cx="1143000" cy="965200"/>
              <a:chOff x="2400" y="1264"/>
              <a:chExt cx="720" cy="608"/>
            </a:xfrm>
          </p:grpSpPr>
          <p:sp>
            <p:nvSpPr>
              <p:cNvPr id="18454" name="Rectangle 1041">
                <a:extLst>
                  <a:ext uri="{FF2B5EF4-FFF2-40B4-BE49-F238E27FC236}">
                    <a16:creationId xmlns:a16="http://schemas.microsoft.com/office/drawing/2014/main" id="{55D7AF58-D0D0-C180-3753-AA75743D1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7" y="1264"/>
                <a:ext cx="186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646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18455" name="Line 1042">
                <a:extLst>
                  <a:ext uri="{FF2B5EF4-FFF2-40B4-BE49-F238E27FC236}">
                    <a16:creationId xmlns:a16="http://schemas.microsoft.com/office/drawing/2014/main" id="{5D83FD6C-D17A-236F-9EE3-79840C83A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536"/>
                <a:ext cx="288" cy="336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8456" name="Line 1043">
                <a:extLst>
                  <a:ext uri="{FF2B5EF4-FFF2-40B4-BE49-F238E27FC236}">
                    <a16:creationId xmlns:a16="http://schemas.microsoft.com/office/drawing/2014/main" id="{38FDD8AE-7C2B-9E94-0E59-0AFA2DC31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536"/>
                <a:ext cx="432" cy="336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262608" name="Group 1044">
              <a:extLst>
                <a:ext uri="{FF2B5EF4-FFF2-40B4-BE49-F238E27FC236}">
                  <a16:creationId xmlns:a16="http://schemas.microsoft.com/office/drawing/2014/main" id="{40DD3F02-9AE2-4DF6-5EB3-EEC3185C70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2477" y="4029840"/>
              <a:ext cx="273051" cy="889000"/>
              <a:chOff x="3751" y="1264"/>
              <a:chExt cx="172" cy="560"/>
            </a:xfrm>
          </p:grpSpPr>
          <p:sp>
            <p:nvSpPr>
              <p:cNvPr id="18452" name="Rectangle 1045">
                <a:extLst>
                  <a:ext uri="{FF2B5EF4-FFF2-40B4-BE49-F238E27FC236}">
                    <a16:creationId xmlns:a16="http://schemas.microsoft.com/office/drawing/2014/main" id="{075DCE0B-C663-CCF2-3FB3-63EB7E7C9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1" y="1264"/>
                <a:ext cx="17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646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18453" name="Line 1046">
                <a:extLst>
                  <a:ext uri="{FF2B5EF4-FFF2-40B4-BE49-F238E27FC236}">
                    <a16:creationId xmlns:a16="http://schemas.microsoft.com/office/drawing/2014/main" id="{EB80423A-ADC1-C180-4BEC-FFD206F8C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9" y="1536"/>
                <a:ext cx="0" cy="288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262609" name="Group 1047">
              <a:extLst>
                <a:ext uri="{FF2B5EF4-FFF2-40B4-BE49-F238E27FC236}">
                  <a16:creationId xmlns:a16="http://schemas.microsoft.com/office/drawing/2014/main" id="{52A17958-D22B-65F2-249E-3BA1DFD00F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37567" y="4893440"/>
              <a:ext cx="296863" cy="990600"/>
              <a:chOff x="2255" y="1824"/>
              <a:chExt cx="187" cy="624"/>
            </a:xfrm>
          </p:grpSpPr>
          <p:sp>
            <p:nvSpPr>
              <p:cNvPr id="18448" name="Rectangle 1048">
                <a:extLst>
                  <a:ext uri="{FF2B5EF4-FFF2-40B4-BE49-F238E27FC236}">
                    <a16:creationId xmlns:a16="http://schemas.microsoft.com/office/drawing/2014/main" id="{5EB44A09-1D11-4379-B62E-C28A44033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5" y="1824"/>
                <a:ext cx="18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646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grpSp>
            <p:nvGrpSpPr>
              <p:cNvPr id="1262611" name="Group 1049">
                <a:extLst>
                  <a:ext uri="{FF2B5EF4-FFF2-40B4-BE49-F238E27FC236}">
                    <a16:creationId xmlns:a16="http://schemas.microsoft.com/office/drawing/2014/main" id="{B3E3C3C0-7D13-0AC8-811A-E60FAE190D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3" y="1939"/>
                <a:ext cx="79" cy="509"/>
                <a:chOff x="2273" y="1939"/>
                <a:chExt cx="79" cy="509"/>
              </a:xfrm>
            </p:grpSpPr>
            <p:sp>
              <p:nvSpPr>
                <p:cNvPr id="18450" name="Line 1050">
                  <a:extLst>
                    <a:ext uri="{FF2B5EF4-FFF2-40B4-BE49-F238E27FC236}">
                      <a16:creationId xmlns:a16="http://schemas.microsoft.com/office/drawing/2014/main" id="{09233CFE-2294-594B-AF24-EF92811F1B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73" y="1939"/>
                  <a:ext cx="2" cy="267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50397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88">
                    <a:solidFill>
                      <a:prstClr val="black"/>
                    </a:solidFill>
                    <a:latin typeface="Arial" panose="020B0604020202020204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8451" name="Line 1051">
                  <a:extLst>
                    <a:ext uri="{FF2B5EF4-FFF2-40B4-BE49-F238E27FC236}">
                      <a16:creationId xmlns:a16="http://schemas.microsoft.com/office/drawing/2014/main" id="{721D9D35-4902-CAA9-486F-23A3EF793B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2" y="2112"/>
                  <a:ext cx="0" cy="336"/>
                </a:xfrm>
                <a:prstGeom prst="line">
                  <a:avLst/>
                </a:prstGeom>
                <a:noFill/>
                <a:ln w="22225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50397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88">
                    <a:solidFill>
                      <a:prstClr val="black"/>
                    </a:solidFill>
                    <a:latin typeface="Arial" panose="020B0604020202020204"/>
                    <a:ea typeface="黑体" panose="02010609060101010101" pitchFamily="49" charset="-122"/>
                  </a:endParaRPr>
                </a:p>
              </p:txBody>
            </p:sp>
          </p:grpSp>
        </p:grpSp>
      </p:grpSp>
      <p:sp>
        <p:nvSpPr>
          <p:cNvPr id="110620" name="Rectangle 1052">
            <a:extLst>
              <a:ext uri="{FF2B5EF4-FFF2-40B4-BE49-F238E27FC236}">
                <a16:creationId xmlns:a16="http://schemas.microsoft.com/office/drawing/2014/main" id="{8CC815B9-8250-3140-231D-7CF1BC206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4137025"/>
            <a:ext cx="4405312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1F497D"/>
              </a:buClr>
              <a:buSzTx/>
              <a:buFontTx/>
              <a:buChar char="•"/>
              <a:defRPr/>
            </a:pPr>
            <a:endParaRPr kumimoji="1" lang="en-GB" altLang="zh-CN" sz="2315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3409F-4F33-5D79-736A-EC12CB0F6CA7}"/>
              </a:ext>
            </a:extLst>
          </p:cNvPr>
          <p:cNvSpPr txBox="1"/>
          <p:nvPr/>
        </p:nvSpPr>
        <p:spPr>
          <a:xfrm>
            <a:off x="6773863" y="1825625"/>
            <a:ext cx="2951162" cy="21288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sz="2646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  <a:r>
              <a:rPr lang="en-US" altLang="zh-CN" sz="2646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G(S)：</a:t>
            </a:r>
          </a:p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sz="264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64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S </a:t>
            </a:r>
            <a:r>
              <a:rPr lang="en-US" altLang="zh-CN" sz="264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 </a:t>
            </a:r>
            <a:r>
              <a:rPr lang="en-US" altLang="zh-CN" sz="2646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aAcBe</a:t>
            </a:r>
            <a:endParaRPr lang="en-US" altLang="zh-CN" sz="2646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sz="264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(2) A  b</a:t>
            </a:r>
          </a:p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sz="264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(3) A  Ab</a:t>
            </a:r>
          </a:p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sz="264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(4) B  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22" grpId="0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429D2EB8-1497-0A13-EA59-35FF48826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测试：</a:t>
            </a:r>
            <a:r>
              <a:rPr lang="zh-CN" altLang="en-GB" dirty="0"/>
              <a:t>可归约串</a:t>
            </a:r>
          </a:p>
        </p:txBody>
      </p:sp>
      <p:sp>
        <p:nvSpPr>
          <p:cNvPr id="380931" name="Rectangle 3">
            <a:extLst>
              <a:ext uri="{FF2B5EF4-FFF2-40B4-BE49-F238E27FC236}">
                <a16:creationId xmlns:a16="http://schemas.microsoft.com/office/drawing/2014/main" id="{210994E5-AC5A-AEB1-5CD1-449A103DA5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GB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你认为什么是</a:t>
            </a:r>
            <a:r>
              <a:rPr kumimoji="1" lang="zh-CN" altLang="en-US" sz="308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可归约串</a:t>
            </a:r>
            <a:r>
              <a:rPr kumimoji="1"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kumimoji="1" lang="en-GB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A.  </a:t>
            </a:r>
            <a:r>
              <a:rPr kumimoji="1" lang="zh-CN" altLang="en-GB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连续出现的单词序列</a:t>
            </a:r>
            <a:endParaRPr kumimoji="1" lang="en-GB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kumimoji="1" lang="en-GB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B.  </a:t>
            </a:r>
            <a:r>
              <a:rPr kumimoji="1" lang="zh-CN" altLang="en-GB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短语</a:t>
            </a:r>
            <a:endParaRPr kumimoji="1" lang="en-GB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noProof="1">
                <a:latin typeface="宋体" panose="02010600030101010101" pitchFamily="2" charset="-122"/>
              </a:rPr>
              <a:t>短语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923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zh-CN" altLang="en-US" noProof="1"/>
                  <a:t>定义：令</a:t>
                </a:r>
                <a:r>
                  <a:rPr lang="en-US" altLang="zh-CN" noProof="1"/>
                  <a:t>G</a:t>
                </a:r>
                <a:r>
                  <a:rPr lang="zh-CN" altLang="en-US" noProof="1"/>
                  <a:t>是一个文法，</a:t>
                </a:r>
                <a:r>
                  <a:rPr lang="en-US" altLang="zh-CN" noProof="1"/>
                  <a:t>S</a:t>
                </a:r>
                <a:r>
                  <a:rPr lang="zh-CN" altLang="en-US" noProof="1"/>
                  <a:t>是文法的开始符号，假定</a:t>
                </a:r>
                <a:r>
                  <a:rPr lang="zh-CN" altLang="en-US" noProof="1">
                    <a:sym typeface="Symbol" panose="05050102010706020507" pitchFamily="18" charset="2"/>
                  </a:rPr>
                  <a:t></a:t>
                </a:r>
                <a:r>
                  <a:rPr lang="zh-CN" altLang="en-US" noProof="1">
                    <a:solidFill>
                      <a:srgbClr val="CC0000"/>
                    </a:solidFill>
                    <a:sym typeface="Symbol" panose="05050102010706020507" pitchFamily="18" charset="2"/>
                  </a:rPr>
                  <a:t></a:t>
                </a:r>
                <a:r>
                  <a:rPr lang="zh-CN" altLang="en-US" noProof="1">
                    <a:sym typeface="Symbol" panose="05050102010706020507" pitchFamily="18" charset="2"/>
                  </a:rPr>
                  <a:t></a:t>
                </a:r>
                <a:r>
                  <a:rPr lang="zh-CN" altLang="en-US" dirty="0"/>
                  <a:t>是文法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的一个句型，如果有</a:t>
                </a:r>
              </a:p>
              <a:p>
                <a:pPr>
                  <a:spcBef>
                    <a:spcPts val="0"/>
                  </a:spcBef>
                  <a:buNone/>
                </a:pPr>
                <a:r>
                  <a:rPr lang="zh-CN" altLang="en-US" dirty="0"/>
                  <a:t>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S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  <a:ea typeface="+mj-ea"/>
                          </a:rPr>
                          <m:t>∗</m:t>
                        </m:r>
                      </m:e>
                    </m:groupChr>
                  </m:oMath>
                </a14:m>
                <a:r>
                  <a:rPr lang="el-GR" altLang="zh-CN" dirty="0">
                    <a:latin typeface="+mj-ea"/>
                    <a:ea typeface="+mj-ea"/>
                  </a:rPr>
                  <a:t>α</a:t>
                </a:r>
                <a:r>
                  <a:rPr lang="en-US" altLang="zh-CN" dirty="0">
                    <a:latin typeface="+mj-ea"/>
                    <a:ea typeface="+mj-ea"/>
                  </a:rPr>
                  <a:t>A</a:t>
                </a:r>
                <a:r>
                  <a:rPr lang="el-GR" altLang="zh-CN" dirty="0">
                    <a:latin typeface="+mj-ea"/>
                    <a:ea typeface="+mj-ea"/>
                  </a:rPr>
                  <a:t>δ</a:t>
                </a:r>
                <a:r>
                  <a:rPr lang="en-US" altLang="zh-CN" dirty="0">
                    <a:latin typeface="+mj-ea"/>
                    <a:ea typeface="+mj-ea"/>
                  </a:rPr>
                  <a:t> </a:t>
                </a:r>
                <a:r>
                  <a:rPr lang="zh-CN" altLang="en-US" dirty="0"/>
                  <a:t>且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latin typeface="+mj-ea"/>
                      </a:rPr>
                      <m:t>A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groupChr>
                  </m:oMath>
                </a14:m>
                <a:r>
                  <a:rPr lang="el-GR" altLang="zh-CN" dirty="0">
                    <a:latin typeface="+mj-ea"/>
                  </a:rPr>
                  <a:t>β</a:t>
                </a:r>
                <a:endParaRPr lang="en-US" altLang="zh-CN" dirty="0">
                  <a:latin typeface="+mj-ea"/>
                </a:endParaRPr>
              </a:p>
              <a:p>
                <a:pPr>
                  <a:spcBef>
                    <a:spcPts val="0"/>
                  </a:spcBef>
                  <a:buNone/>
                </a:pPr>
                <a:r>
                  <a:rPr kumimoji="1" lang="zh-CN" altLang="en-US" dirty="0"/>
                  <a:t>   则</a:t>
                </a:r>
                <a:r>
                  <a:rPr kumimoji="1" lang="zh-CN" altLang="en-US" noProof="1">
                    <a:solidFill>
                      <a:srgbClr val="CC0000"/>
                    </a:solidFill>
                    <a:sym typeface="Symbol" panose="05050102010706020507" pitchFamily="18" charset="2"/>
                  </a:rPr>
                  <a:t></a:t>
                </a:r>
                <a:r>
                  <a:rPr kumimoji="1" lang="zh-CN" altLang="en-US" dirty="0"/>
                  <a:t>称是句型</a:t>
                </a:r>
                <a:r>
                  <a:rPr kumimoji="1" lang="zh-CN" altLang="en-US" noProof="1">
                    <a:sym typeface="Symbol" panose="05050102010706020507" pitchFamily="18" charset="2"/>
                  </a:rPr>
                  <a:t></a:t>
                </a:r>
                <a:r>
                  <a:rPr kumimoji="1" lang="zh-CN" altLang="en-US" dirty="0"/>
                  <a:t>相对于非终结符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的</a:t>
                </a:r>
                <a:r>
                  <a:rPr kumimoji="1" lang="zh-CN" altLang="en-US" dirty="0">
                    <a:solidFill>
                      <a:srgbClr val="CC0000"/>
                    </a:solidFill>
                  </a:rPr>
                  <a:t>短语</a:t>
                </a:r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4792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2" t="-1445" r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8"/>
          <p:cNvSpPr>
            <a:spLocks noChangeArrowheads="1"/>
          </p:cNvSpPr>
          <p:nvPr/>
        </p:nvSpPr>
        <p:spPr bwMode="auto">
          <a:xfrm>
            <a:off x="1729448" y="6117388"/>
            <a:ext cx="2381648" cy="63522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1984">
              <a:solidFill>
                <a:prstClr val="black"/>
              </a:solidFill>
            </a:endParaRPr>
          </a:p>
        </p:txBody>
      </p:sp>
      <p:sp>
        <p:nvSpPr>
          <p:cNvPr id="37" name="Oval 9"/>
          <p:cNvSpPr>
            <a:spLocks noChangeArrowheads="1"/>
          </p:cNvSpPr>
          <p:nvPr/>
        </p:nvSpPr>
        <p:spPr bwMode="auto">
          <a:xfrm>
            <a:off x="5258340" y="6722441"/>
            <a:ext cx="2381648" cy="63522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1984">
              <a:solidFill>
                <a:prstClr val="black"/>
              </a:solidFill>
            </a:endParaRPr>
          </a:p>
        </p:txBody>
      </p:sp>
      <p:sp>
        <p:nvSpPr>
          <p:cNvPr id="38" name="Oval 10"/>
          <p:cNvSpPr>
            <a:spLocks noChangeArrowheads="1"/>
          </p:cNvSpPr>
          <p:nvPr/>
        </p:nvSpPr>
        <p:spPr bwMode="auto">
          <a:xfrm rot="732028">
            <a:off x="3839153" y="6374205"/>
            <a:ext cx="3811336" cy="839964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1984">
              <a:solidFill>
                <a:prstClr val="black"/>
              </a:solidFill>
            </a:endParaRPr>
          </a:p>
        </p:txBody>
      </p:sp>
      <p:sp>
        <p:nvSpPr>
          <p:cNvPr id="39" name="Oval 11"/>
          <p:cNvSpPr>
            <a:spLocks noChangeArrowheads="1"/>
          </p:cNvSpPr>
          <p:nvPr/>
        </p:nvSpPr>
        <p:spPr bwMode="auto">
          <a:xfrm rot="897196">
            <a:off x="3900398" y="6361958"/>
            <a:ext cx="2540891" cy="801466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1984">
              <a:solidFill>
                <a:prstClr val="black"/>
              </a:solidFill>
            </a:endParaRPr>
          </a:p>
        </p:txBody>
      </p:sp>
      <p:sp>
        <p:nvSpPr>
          <p:cNvPr id="40" name="Text Box 12"/>
          <p:cNvSpPr txBox="1">
            <a:spLocks noChangeArrowheads="1"/>
          </p:cNvSpPr>
          <p:nvPr/>
        </p:nvSpPr>
        <p:spPr bwMode="auto">
          <a:xfrm>
            <a:off x="4087114" y="4169447"/>
            <a:ext cx="305768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 dirty="0">
                <a:solidFill>
                  <a:prstClr val="black"/>
                </a:solidFill>
                <a:latin typeface="微软雅黑" panose="020B0503020204020204" pitchFamily="34" charset="-122"/>
              </a:rPr>
              <a:t>S</a:t>
            </a:r>
            <a:endParaRPr lang="en-GB" altLang="zh-CN" sz="1984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2460917" y="4894192"/>
            <a:ext cx="546945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>
                <a:solidFill>
                  <a:prstClr val="black"/>
                </a:solidFill>
                <a:latin typeface="微软雅黑" panose="020B0503020204020204" pitchFamily="34" charset="-122"/>
              </a:rPr>
              <a:t>NP</a:t>
            </a:r>
            <a:endParaRPr lang="en-GB" altLang="zh-CN" sz="1984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2" name="Text Box 14"/>
          <p:cNvSpPr txBox="1">
            <a:spLocks noChangeArrowheads="1"/>
          </p:cNvSpPr>
          <p:nvPr/>
        </p:nvSpPr>
        <p:spPr bwMode="auto">
          <a:xfrm>
            <a:off x="5328043" y="4887937"/>
            <a:ext cx="511679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 dirty="0">
                <a:solidFill>
                  <a:prstClr val="black"/>
                </a:solidFill>
                <a:latin typeface="微软雅黑" panose="020B0503020204020204" pitchFamily="34" charset="-122"/>
              </a:rPr>
              <a:t>VP</a:t>
            </a:r>
            <a:endParaRPr lang="en-GB" altLang="zh-CN" sz="1984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Text Box 15"/>
          <p:cNvSpPr txBox="1">
            <a:spLocks noChangeArrowheads="1"/>
          </p:cNvSpPr>
          <p:nvPr/>
        </p:nvSpPr>
        <p:spPr bwMode="auto">
          <a:xfrm>
            <a:off x="1893941" y="5529414"/>
            <a:ext cx="664477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>
                <a:solidFill>
                  <a:prstClr val="black"/>
                </a:solidFill>
                <a:latin typeface="微软雅黑" panose="020B0503020204020204" pitchFamily="34" charset="-122"/>
              </a:rPr>
              <a:t>DET</a:t>
            </a:r>
            <a:endParaRPr lang="en-GB" altLang="zh-CN" sz="1984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Text Box 16"/>
          <p:cNvSpPr txBox="1">
            <a:spLocks noChangeArrowheads="1"/>
          </p:cNvSpPr>
          <p:nvPr/>
        </p:nvSpPr>
        <p:spPr bwMode="auto">
          <a:xfrm>
            <a:off x="3034917" y="5522998"/>
            <a:ext cx="391454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 dirty="0">
                <a:solidFill>
                  <a:prstClr val="black"/>
                </a:solidFill>
                <a:latin typeface="微软雅黑" panose="020B0503020204020204" pitchFamily="34" charset="-122"/>
              </a:rPr>
              <a:t>N</a:t>
            </a:r>
            <a:endParaRPr lang="en-GB" altLang="zh-CN" sz="1984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6171361" y="5534369"/>
            <a:ext cx="546945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 dirty="0">
                <a:solidFill>
                  <a:prstClr val="black"/>
                </a:solidFill>
                <a:latin typeface="微软雅黑" panose="020B0503020204020204" pitchFamily="34" charset="-122"/>
              </a:rPr>
              <a:t>NP</a:t>
            </a:r>
            <a:endParaRPr lang="en-GB" altLang="zh-CN" sz="1984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Text Box 19"/>
          <p:cNvSpPr txBox="1">
            <a:spLocks noChangeArrowheads="1"/>
          </p:cNvSpPr>
          <p:nvPr/>
        </p:nvSpPr>
        <p:spPr bwMode="auto">
          <a:xfrm>
            <a:off x="4372303" y="5530323"/>
            <a:ext cx="356188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 dirty="0">
                <a:solidFill>
                  <a:prstClr val="black"/>
                </a:solidFill>
                <a:latin typeface="微软雅黑" panose="020B0503020204020204" pitchFamily="34" charset="-122"/>
              </a:rPr>
              <a:t>V</a:t>
            </a:r>
            <a:endParaRPr lang="en-GB" altLang="zh-CN" sz="1984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>
            <a:off x="5545328" y="6153717"/>
            <a:ext cx="664477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>
                <a:solidFill>
                  <a:prstClr val="black"/>
                </a:solidFill>
                <a:latin typeface="微软雅黑" panose="020B0503020204020204" pitchFamily="34" charset="-122"/>
              </a:rPr>
              <a:t>DET</a:t>
            </a:r>
            <a:endParaRPr lang="en-GB" altLang="zh-CN" sz="1984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6656531" y="6160716"/>
            <a:ext cx="391454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>
                <a:solidFill>
                  <a:prstClr val="black"/>
                </a:solidFill>
                <a:latin typeface="微软雅黑" panose="020B0503020204020204" pitchFamily="34" charset="-122"/>
              </a:rPr>
              <a:t>N</a:t>
            </a:r>
            <a:endParaRPr lang="en-GB" altLang="zh-CN" sz="1984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Text Box 22"/>
          <p:cNvSpPr txBox="1">
            <a:spLocks noChangeArrowheads="1"/>
          </p:cNvSpPr>
          <p:nvPr/>
        </p:nvSpPr>
        <p:spPr bwMode="auto">
          <a:xfrm>
            <a:off x="1886942" y="6278382"/>
            <a:ext cx="631904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 i="1">
                <a:solidFill>
                  <a:prstClr val="black"/>
                </a:solidFill>
                <a:latin typeface="微软雅黑" panose="020B0503020204020204" pitchFamily="34" charset="-122"/>
              </a:rPr>
              <a:t>The</a:t>
            </a:r>
            <a:endParaRPr lang="en-GB" altLang="zh-CN" sz="1984" i="1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2651660" y="6255633"/>
            <a:ext cx="1089850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 i="1">
                <a:solidFill>
                  <a:prstClr val="black"/>
                </a:solidFill>
                <a:latin typeface="微软雅黑" panose="020B0503020204020204" pitchFamily="34" charset="-122"/>
              </a:rPr>
              <a:t>teacher</a:t>
            </a:r>
            <a:endParaRPr lang="en-GB" altLang="zh-CN" sz="1984" i="1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3966897" y="6237713"/>
            <a:ext cx="1077539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 i="1">
                <a:solidFill>
                  <a:prstClr val="black"/>
                </a:solidFill>
                <a:latin typeface="微软雅黑" panose="020B0503020204020204" pitchFamily="34" charset="-122"/>
              </a:rPr>
              <a:t>praised</a:t>
            </a:r>
            <a:endParaRPr lang="en-GB" altLang="zh-CN" sz="1984" i="1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52" name="Text Box 25"/>
          <p:cNvSpPr txBox="1">
            <a:spLocks noChangeArrowheads="1"/>
          </p:cNvSpPr>
          <p:nvPr/>
        </p:nvSpPr>
        <p:spPr bwMode="auto">
          <a:xfrm>
            <a:off x="5545328" y="6886934"/>
            <a:ext cx="580608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 i="1">
                <a:solidFill>
                  <a:prstClr val="black"/>
                </a:solidFill>
                <a:latin typeface="微软雅黑" panose="020B0503020204020204" pitchFamily="34" charset="-122"/>
              </a:rPr>
              <a:t>the</a:t>
            </a:r>
            <a:endParaRPr lang="en-GB" altLang="zh-CN" sz="1984" i="1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53" name="Text Box 26"/>
          <p:cNvSpPr txBox="1">
            <a:spLocks noChangeArrowheads="1"/>
          </p:cNvSpPr>
          <p:nvPr/>
        </p:nvSpPr>
        <p:spPr bwMode="auto">
          <a:xfrm>
            <a:off x="6339795" y="6886934"/>
            <a:ext cx="1112805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984" i="1">
                <a:solidFill>
                  <a:prstClr val="black"/>
                </a:solidFill>
                <a:latin typeface="微软雅黑" panose="020B0503020204020204" pitchFamily="34" charset="-122"/>
              </a:rPr>
              <a:t>student</a:t>
            </a:r>
            <a:endParaRPr lang="en-GB" altLang="zh-CN" sz="1984" i="1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54" name="Line 27"/>
          <p:cNvSpPr>
            <a:spLocks noChangeShapeType="1"/>
          </p:cNvSpPr>
          <p:nvPr/>
        </p:nvSpPr>
        <p:spPr bwMode="auto">
          <a:xfrm flipH="1">
            <a:off x="2876150" y="4513286"/>
            <a:ext cx="1348008" cy="38790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55" name="Line 28"/>
          <p:cNvSpPr>
            <a:spLocks noChangeShapeType="1"/>
          </p:cNvSpPr>
          <p:nvPr/>
        </p:nvSpPr>
        <p:spPr bwMode="auto">
          <a:xfrm>
            <a:off x="4256604" y="4512853"/>
            <a:ext cx="1383923" cy="42033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56" name="Line 29"/>
          <p:cNvSpPr>
            <a:spLocks noChangeShapeType="1"/>
          </p:cNvSpPr>
          <p:nvPr/>
        </p:nvSpPr>
        <p:spPr bwMode="auto">
          <a:xfrm flipH="1">
            <a:off x="2256175" y="5298423"/>
            <a:ext cx="475980" cy="23799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57" name="Line 30"/>
          <p:cNvSpPr>
            <a:spLocks noChangeShapeType="1"/>
          </p:cNvSpPr>
          <p:nvPr/>
        </p:nvSpPr>
        <p:spPr bwMode="auto">
          <a:xfrm>
            <a:off x="2732155" y="5298423"/>
            <a:ext cx="475980" cy="23799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58" name="Line 31"/>
          <p:cNvSpPr>
            <a:spLocks noChangeShapeType="1"/>
          </p:cNvSpPr>
          <p:nvPr/>
        </p:nvSpPr>
        <p:spPr bwMode="auto">
          <a:xfrm flipH="1">
            <a:off x="4587181" y="5235008"/>
            <a:ext cx="978913" cy="3347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59" name="Line 32"/>
          <p:cNvSpPr>
            <a:spLocks noChangeShapeType="1"/>
          </p:cNvSpPr>
          <p:nvPr/>
        </p:nvSpPr>
        <p:spPr bwMode="auto">
          <a:xfrm>
            <a:off x="5566096" y="5235007"/>
            <a:ext cx="852444" cy="33470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60" name="Line 33"/>
          <p:cNvSpPr>
            <a:spLocks noChangeShapeType="1"/>
          </p:cNvSpPr>
          <p:nvPr/>
        </p:nvSpPr>
        <p:spPr bwMode="auto">
          <a:xfrm>
            <a:off x="2242176" y="5959895"/>
            <a:ext cx="0" cy="3569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61" name="Line 34"/>
          <p:cNvSpPr>
            <a:spLocks noChangeShapeType="1"/>
          </p:cNvSpPr>
          <p:nvPr/>
        </p:nvSpPr>
        <p:spPr bwMode="auto">
          <a:xfrm>
            <a:off x="3236134" y="5959895"/>
            <a:ext cx="0" cy="3569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62" name="Line 35"/>
          <p:cNvSpPr>
            <a:spLocks noChangeShapeType="1"/>
          </p:cNvSpPr>
          <p:nvPr/>
        </p:nvSpPr>
        <p:spPr bwMode="auto">
          <a:xfrm>
            <a:off x="4547964" y="5873395"/>
            <a:ext cx="0" cy="3569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63" name="Line 36"/>
          <p:cNvSpPr>
            <a:spLocks noChangeShapeType="1"/>
          </p:cNvSpPr>
          <p:nvPr/>
        </p:nvSpPr>
        <p:spPr bwMode="auto">
          <a:xfrm>
            <a:off x="5942561" y="6577197"/>
            <a:ext cx="0" cy="3569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64" name="Line 37"/>
          <p:cNvSpPr>
            <a:spLocks noChangeShapeType="1"/>
          </p:cNvSpPr>
          <p:nvPr/>
        </p:nvSpPr>
        <p:spPr bwMode="auto">
          <a:xfrm>
            <a:off x="6857771" y="6577197"/>
            <a:ext cx="0" cy="3569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 flipH="1">
            <a:off x="5863814" y="5913978"/>
            <a:ext cx="554727" cy="2397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66" name="Line 39"/>
          <p:cNvSpPr>
            <a:spLocks noChangeShapeType="1"/>
          </p:cNvSpPr>
          <p:nvPr/>
        </p:nvSpPr>
        <p:spPr bwMode="auto">
          <a:xfrm>
            <a:off x="6418540" y="5913978"/>
            <a:ext cx="475980" cy="2397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984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11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5" grpId="0" uiExpand="1" build="p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92C3B7A3-2945-E662-E074-BE864FB7E9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738" y="0"/>
            <a:ext cx="8696325" cy="1460500"/>
          </a:xfrm>
        </p:spPr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noProof="1">
                <a:latin typeface="宋体" panose="02010600030101010101" pitchFamily="2" charset="-122"/>
              </a:rPr>
              <a:t>短语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479235" name="Rectangle 3">
            <a:extLst>
              <a:ext uri="{FF2B5EF4-FFF2-40B4-BE49-F238E27FC236}">
                <a16:creationId xmlns:a16="http://schemas.microsoft.com/office/drawing/2014/main" id="{47D12B14-D93E-3D08-9C71-1610DF6F04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694531" y="1394678"/>
            <a:ext cx="8695531" cy="4797715"/>
          </a:xfrm>
          <a:blipFill rotWithShape="0">
            <a:blip r:embed="rId3"/>
            <a:stretch>
              <a:fillRect l="-1052" t="-1525"/>
            </a:stretch>
          </a:blipFill>
        </p:spPr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6" name="Oval 8">
            <a:extLst>
              <a:ext uri="{FF2B5EF4-FFF2-40B4-BE49-F238E27FC236}">
                <a16:creationId xmlns:a16="http://schemas.microsoft.com/office/drawing/2014/main" id="{2DEC75C1-B2FB-9BCC-BBF6-B44979D92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475" y="6223000"/>
            <a:ext cx="2381250" cy="635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984">
              <a:solidFill>
                <a:prstClr val="black"/>
              </a:solidFill>
            </a:endParaRPr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id="{A0C99AFA-52B3-ACA2-EE04-3E0208B3A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6827838"/>
            <a:ext cx="2381250" cy="635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984">
              <a:solidFill>
                <a:prstClr val="black"/>
              </a:solidFill>
            </a:endParaRPr>
          </a:p>
        </p:txBody>
      </p:sp>
      <p:sp>
        <p:nvSpPr>
          <p:cNvPr id="38" name="Oval 10">
            <a:extLst>
              <a:ext uri="{FF2B5EF4-FFF2-40B4-BE49-F238E27FC236}">
                <a16:creationId xmlns:a16="http://schemas.microsoft.com/office/drawing/2014/main" id="{F27385DB-ECD7-7AAF-9380-EABB24F9E47B}"/>
              </a:ext>
            </a:extLst>
          </p:cNvPr>
          <p:cNvSpPr>
            <a:spLocks noChangeArrowheads="1"/>
          </p:cNvSpPr>
          <p:nvPr/>
        </p:nvSpPr>
        <p:spPr bwMode="auto">
          <a:xfrm rot="732028">
            <a:off x="4513263" y="6480175"/>
            <a:ext cx="3811587" cy="83978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984">
              <a:solidFill>
                <a:prstClr val="black"/>
              </a:solidFill>
            </a:endParaRPr>
          </a:p>
        </p:txBody>
      </p:sp>
      <p:sp>
        <p:nvSpPr>
          <p:cNvPr id="39" name="Oval 11">
            <a:extLst>
              <a:ext uri="{FF2B5EF4-FFF2-40B4-BE49-F238E27FC236}">
                <a16:creationId xmlns:a16="http://schemas.microsoft.com/office/drawing/2014/main" id="{32E6A479-D9A6-FE46-52EE-98A8AB221A12}"/>
              </a:ext>
            </a:extLst>
          </p:cNvPr>
          <p:cNvSpPr>
            <a:spLocks noChangeArrowheads="1"/>
          </p:cNvSpPr>
          <p:nvPr/>
        </p:nvSpPr>
        <p:spPr bwMode="auto">
          <a:xfrm rot="897196">
            <a:off x="4575175" y="6467475"/>
            <a:ext cx="2540000" cy="80168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984">
              <a:solidFill>
                <a:prstClr val="black"/>
              </a:solidFill>
            </a:endParaRPr>
          </a:p>
        </p:txBody>
      </p:sp>
      <p:sp>
        <p:nvSpPr>
          <p:cNvPr id="40" name="Text Box 12">
            <a:extLst>
              <a:ext uri="{FF2B5EF4-FFF2-40B4-BE49-F238E27FC236}">
                <a16:creationId xmlns:a16="http://schemas.microsoft.com/office/drawing/2014/main" id="{FF43BA08-D593-A2AD-7AA8-DFD9C7ABA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913" y="4275138"/>
            <a:ext cx="306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 dirty="0">
                <a:solidFill>
                  <a:prstClr val="black"/>
                </a:solidFill>
                <a:latin typeface="微软雅黑" panose="020B0503020204020204" pitchFamily="34" charset="-122"/>
              </a:rPr>
              <a:t>S</a:t>
            </a:r>
            <a:endParaRPr lang="en-GB" altLang="zh-CN" sz="1984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Text Box 13">
            <a:extLst>
              <a:ext uri="{FF2B5EF4-FFF2-40B4-BE49-F238E27FC236}">
                <a16:creationId xmlns:a16="http://schemas.microsoft.com/office/drawing/2014/main" id="{BD1E0543-C78E-EA22-E07F-44C9B8E8F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313" y="4999038"/>
            <a:ext cx="5461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>
                <a:solidFill>
                  <a:prstClr val="black"/>
                </a:solidFill>
                <a:latin typeface="微软雅黑" panose="020B0503020204020204" pitchFamily="34" charset="-122"/>
              </a:rPr>
              <a:t>NP</a:t>
            </a:r>
            <a:endParaRPr lang="en-GB" altLang="zh-CN" sz="1984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2" name="Text Box 14">
            <a:extLst>
              <a:ext uri="{FF2B5EF4-FFF2-40B4-BE49-F238E27FC236}">
                <a16:creationId xmlns:a16="http://schemas.microsoft.com/office/drawing/2014/main" id="{9E534D5A-322C-118A-3F53-DE17939B3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338" y="4992688"/>
            <a:ext cx="51117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 dirty="0">
                <a:solidFill>
                  <a:prstClr val="black"/>
                </a:solidFill>
                <a:latin typeface="微软雅黑" panose="020B0503020204020204" pitchFamily="34" charset="-122"/>
              </a:rPr>
              <a:t>VP</a:t>
            </a:r>
            <a:endParaRPr lang="en-GB" altLang="zh-CN" sz="1984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Text Box 15">
            <a:extLst>
              <a:ext uri="{FF2B5EF4-FFF2-40B4-BE49-F238E27FC236}">
                <a16:creationId xmlns:a16="http://schemas.microsoft.com/office/drawing/2014/main" id="{68359D16-4460-EB49-7D83-DB3441163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5635625"/>
            <a:ext cx="663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>
                <a:solidFill>
                  <a:prstClr val="black"/>
                </a:solidFill>
                <a:latin typeface="微软雅黑" panose="020B0503020204020204" pitchFamily="34" charset="-122"/>
              </a:rPr>
              <a:t>DET</a:t>
            </a:r>
            <a:endParaRPr lang="en-GB" altLang="zh-CN" sz="1984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Text Box 16">
            <a:extLst>
              <a:ext uri="{FF2B5EF4-FFF2-40B4-BE49-F238E27FC236}">
                <a16:creationId xmlns:a16="http://schemas.microsoft.com/office/drawing/2014/main" id="{4430233C-EE6D-E3BF-D05B-83209DD68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9988" y="5627688"/>
            <a:ext cx="3905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 dirty="0">
                <a:solidFill>
                  <a:prstClr val="black"/>
                </a:solidFill>
                <a:latin typeface="微软雅黑" panose="020B0503020204020204" pitchFamily="34" charset="-122"/>
              </a:rPr>
              <a:t>N</a:t>
            </a:r>
            <a:endParaRPr lang="en-GB" altLang="zh-CN" sz="1984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5" name="Text Box 18">
            <a:extLst>
              <a:ext uri="{FF2B5EF4-FFF2-40B4-BE49-F238E27FC236}">
                <a16:creationId xmlns:a16="http://schemas.microsoft.com/office/drawing/2014/main" id="{396E316B-F124-2E57-6362-F8DDCD64C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5300" y="5640388"/>
            <a:ext cx="547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 dirty="0">
                <a:solidFill>
                  <a:prstClr val="black"/>
                </a:solidFill>
                <a:latin typeface="微软雅黑" panose="020B0503020204020204" pitchFamily="34" charset="-122"/>
              </a:rPr>
              <a:t>NP</a:t>
            </a:r>
            <a:endParaRPr lang="en-GB" altLang="zh-CN" sz="1984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Text Box 19">
            <a:extLst>
              <a:ext uri="{FF2B5EF4-FFF2-40B4-BE49-F238E27FC236}">
                <a16:creationId xmlns:a16="http://schemas.microsoft.com/office/drawing/2014/main" id="{24A32A78-DEB2-FA15-C806-037895799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663" y="5635625"/>
            <a:ext cx="3556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 dirty="0">
                <a:solidFill>
                  <a:prstClr val="black"/>
                </a:solidFill>
                <a:latin typeface="微软雅黑" panose="020B0503020204020204" pitchFamily="34" charset="-122"/>
              </a:rPr>
              <a:t>V</a:t>
            </a:r>
            <a:endParaRPr lang="en-GB" altLang="zh-CN" sz="1984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Text Box 20">
            <a:extLst>
              <a:ext uri="{FF2B5EF4-FFF2-40B4-BE49-F238E27FC236}">
                <a16:creationId xmlns:a16="http://schemas.microsoft.com/office/drawing/2014/main" id="{148AE916-31B4-F3F5-1D2E-448726A04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9825" y="6259513"/>
            <a:ext cx="663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>
                <a:solidFill>
                  <a:prstClr val="black"/>
                </a:solidFill>
                <a:latin typeface="微软雅黑" panose="020B0503020204020204" pitchFamily="34" charset="-122"/>
              </a:rPr>
              <a:t>DET</a:t>
            </a:r>
            <a:endParaRPr lang="en-GB" altLang="zh-CN" sz="1984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F7BDE411-334A-A892-F985-308DB678B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1075" y="6265863"/>
            <a:ext cx="3905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>
                <a:solidFill>
                  <a:prstClr val="black"/>
                </a:solidFill>
                <a:latin typeface="微软雅黑" panose="020B0503020204020204" pitchFamily="34" charset="-122"/>
              </a:rPr>
              <a:t>N</a:t>
            </a:r>
            <a:endParaRPr lang="en-GB" altLang="zh-CN" sz="1984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1079B2C0-D297-EE2A-CE80-E399BDEC6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38" y="6383338"/>
            <a:ext cx="6318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 i="1">
                <a:solidFill>
                  <a:prstClr val="black"/>
                </a:solidFill>
                <a:latin typeface="微软雅黑" panose="020B0503020204020204" pitchFamily="34" charset="-122"/>
              </a:rPr>
              <a:t>The</a:t>
            </a:r>
            <a:endParaRPr lang="en-GB" altLang="zh-CN" sz="1984" i="1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50" name="Text Box 23">
            <a:extLst>
              <a:ext uri="{FF2B5EF4-FFF2-40B4-BE49-F238E27FC236}">
                <a16:creationId xmlns:a16="http://schemas.microsoft.com/office/drawing/2014/main" id="{DBB6F502-0FBA-D881-16F5-06AA3B893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813" y="6361113"/>
            <a:ext cx="1090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 i="1">
                <a:solidFill>
                  <a:prstClr val="black"/>
                </a:solidFill>
                <a:latin typeface="微软雅黑" panose="020B0503020204020204" pitchFamily="34" charset="-122"/>
              </a:rPr>
              <a:t>teacher</a:t>
            </a:r>
            <a:endParaRPr lang="en-GB" altLang="zh-CN" sz="1984" i="1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" name="Text Box 24">
            <a:extLst>
              <a:ext uri="{FF2B5EF4-FFF2-40B4-BE49-F238E27FC236}">
                <a16:creationId xmlns:a16="http://schemas.microsoft.com/office/drawing/2014/main" id="{73FA980B-7B5F-3D83-31B9-AC27CA27C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850" y="6343650"/>
            <a:ext cx="1076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 i="1">
                <a:solidFill>
                  <a:prstClr val="black"/>
                </a:solidFill>
                <a:latin typeface="微软雅黑" panose="020B0503020204020204" pitchFamily="34" charset="-122"/>
              </a:rPr>
              <a:t>praised</a:t>
            </a:r>
            <a:endParaRPr lang="en-GB" altLang="zh-CN" sz="1984" i="1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52" name="Text Box 25">
            <a:extLst>
              <a:ext uri="{FF2B5EF4-FFF2-40B4-BE49-F238E27FC236}">
                <a16:creationId xmlns:a16="http://schemas.microsoft.com/office/drawing/2014/main" id="{07C0B88D-7306-5EC7-F680-C54C453C4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9825" y="6992938"/>
            <a:ext cx="581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 i="1">
                <a:solidFill>
                  <a:prstClr val="black"/>
                </a:solidFill>
                <a:latin typeface="微软雅黑" panose="020B0503020204020204" pitchFamily="34" charset="-122"/>
              </a:rPr>
              <a:t>the</a:t>
            </a:r>
            <a:endParaRPr lang="en-GB" altLang="zh-CN" sz="1984" i="1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53" name="Text Box 26">
            <a:extLst>
              <a:ext uri="{FF2B5EF4-FFF2-40B4-BE49-F238E27FC236}">
                <a16:creationId xmlns:a16="http://schemas.microsoft.com/office/drawing/2014/main" id="{B8A6FCB4-8C29-4036-FAE0-E9AEEC13D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6992938"/>
            <a:ext cx="11128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984" i="1">
                <a:solidFill>
                  <a:prstClr val="black"/>
                </a:solidFill>
                <a:latin typeface="微软雅黑" panose="020B0503020204020204" pitchFamily="34" charset="-122"/>
              </a:rPr>
              <a:t>student</a:t>
            </a:r>
            <a:endParaRPr lang="en-GB" altLang="zh-CN" sz="1984" i="1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68758" name="Line 27">
            <a:extLst>
              <a:ext uri="{FF2B5EF4-FFF2-40B4-BE49-F238E27FC236}">
                <a16:creationId xmlns:a16="http://schemas.microsoft.com/office/drawing/2014/main" id="{8C6462AD-D42F-9E0B-8532-5BC35F8390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51238" y="4618038"/>
            <a:ext cx="1347787" cy="388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59" name="Line 28">
            <a:extLst>
              <a:ext uri="{FF2B5EF4-FFF2-40B4-BE49-F238E27FC236}">
                <a16:creationId xmlns:a16="http://schemas.microsoft.com/office/drawing/2014/main" id="{1230DA0C-4E48-C224-3D77-CBF939C170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0775" y="4618038"/>
            <a:ext cx="1384300" cy="420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60" name="Line 29">
            <a:extLst>
              <a:ext uri="{FF2B5EF4-FFF2-40B4-BE49-F238E27FC236}">
                <a16:creationId xmlns:a16="http://schemas.microsoft.com/office/drawing/2014/main" id="{9DD51684-2F32-882E-79F6-83C32E11E2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0525" y="5403850"/>
            <a:ext cx="47625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61" name="Line 30">
            <a:extLst>
              <a:ext uri="{FF2B5EF4-FFF2-40B4-BE49-F238E27FC236}">
                <a16:creationId xmlns:a16="http://schemas.microsoft.com/office/drawing/2014/main" id="{7FFE34A9-94FB-4EFA-0A80-FAFFE12FD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6775" y="5403850"/>
            <a:ext cx="47625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62" name="Line 31">
            <a:extLst>
              <a:ext uri="{FF2B5EF4-FFF2-40B4-BE49-F238E27FC236}">
                <a16:creationId xmlns:a16="http://schemas.microsoft.com/office/drawing/2014/main" id="{F0428251-30CC-4FDD-036B-93A9050EEA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0975" y="5340350"/>
            <a:ext cx="979488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63" name="Line 32">
            <a:extLst>
              <a:ext uri="{FF2B5EF4-FFF2-40B4-BE49-F238E27FC236}">
                <a16:creationId xmlns:a16="http://schemas.microsoft.com/office/drawing/2014/main" id="{AB3E914A-59C6-A7C1-A5A4-E51E52756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0463" y="5340350"/>
            <a:ext cx="852487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64" name="Line 33">
            <a:extLst>
              <a:ext uri="{FF2B5EF4-FFF2-40B4-BE49-F238E27FC236}">
                <a16:creationId xmlns:a16="http://schemas.microsoft.com/office/drawing/2014/main" id="{722970E2-E31F-6A7E-24AD-CA0DAF33F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238" y="6065838"/>
            <a:ext cx="0" cy="357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65" name="Line 34">
            <a:extLst>
              <a:ext uri="{FF2B5EF4-FFF2-40B4-BE49-F238E27FC236}">
                <a16:creationId xmlns:a16="http://schemas.microsoft.com/office/drawing/2014/main" id="{9DDEAA89-54EE-0347-1136-BED58B6C8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0013" y="6065838"/>
            <a:ext cx="0" cy="357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66" name="Line 35">
            <a:extLst>
              <a:ext uri="{FF2B5EF4-FFF2-40B4-BE49-F238E27FC236}">
                <a16:creationId xmlns:a16="http://schemas.microsoft.com/office/drawing/2014/main" id="{B4B13EA9-7CCA-4CF3-9CDA-C5B56A90A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2875" y="5978525"/>
            <a:ext cx="0" cy="357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67" name="Line 36">
            <a:extLst>
              <a:ext uri="{FF2B5EF4-FFF2-40B4-BE49-F238E27FC236}">
                <a16:creationId xmlns:a16="http://schemas.microsoft.com/office/drawing/2014/main" id="{DE8B4152-7E0C-C168-C169-B1081AF9AE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6700" y="6683375"/>
            <a:ext cx="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68" name="Line 37">
            <a:extLst>
              <a:ext uri="{FF2B5EF4-FFF2-40B4-BE49-F238E27FC236}">
                <a16:creationId xmlns:a16="http://schemas.microsoft.com/office/drawing/2014/main" id="{5EC1B694-0887-A2B3-72D9-8002FFBD00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2688" y="6683375"/>
            <a:ext cx="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69" name="Line 38">
            <a:extLst>
              <a:ext uri="{FF2B5EF4-FFF2-40B4-BE49-F238E27FC236}">
                <a16:creationId xmlns:a16="http://schemas.microsoft.com/office/drawing/2014/main" id="{48858A1C-C27C-3E72-B3B2-07D2C89D0B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8913" y="6019800"/>
            <a:ext cx="554037" cy="2397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8770" name="Line 39">
            <a:extLst>
              <a:ext uri="{FF2B5EF4-FFF2-40B4-BE49-F238E27FC236}">
                <a16:creationId xmlns:a16="http://schemas.microsoft.com/office/drawing/2014/main" id="{5CBCA21B-1017-D1C3-7635-D547696CF6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2950" y="6019800"/>
            <a:ext cx="476250" cy="2397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132A9981-30BD-89A1-AE1E-775E48E81202}"/>
              </a:ext>
            </a:extLst>
          </p:cNvPr>
          <p:cNvSpPr txBox="1">
            <a:spLocks noChangeArrowheads="1"/>
          </p:cNvSpPr>
          <p:nvPr/>
        </p:nvSpPr>
        <p:spPr>
          <a:xfrm>
            <a:off x="712788" y="3498850"/>
            <a:ext cx="7886700" cy="4352925"/>
          </a:xfrm>
          <a:prstGeom prst="rect">
            <a:avLst/>
          </a:prstGeom>
        </p:spPr>
        <p:txBody>
          <a:bodyPr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086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646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05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900"/>
              </a:spcBef>
              <a:defRPr/>
            </a:pPr>
            <a:r>
              <a:rPr kumimoji="1" lang="zh-CN" altLang="en-US" dirty="0"/>
              <a:t>如果有</a:t>
            </a:r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en-US" altLang="zh-CN" dirty="0">
                <a:sym typeface="Symbol" panose="05050102010706020507" pitchFamily="18" charset="2"/>
              </a:rPr>
              <a:t></a:t>
            </a:r>
            <a:r>
              <a:rPr kumimoji="1"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</a:t>
            </a:r>
            <a:r>
              <a:rPr kumimoji="1" lang="en-US" altLang="zh-CN" dirty="0">
                <a:sym typeface="Symbol" panose="05050102010706020507" pitchFamily="18" charset="2"/>
              </a:rPr>
              <a:t>,</a:t>
            </a:r>
            <a:r>
              <a:rPr kumimoji="1" lang="zh-CN" altLang="en-US" dirty="0"/>
              <a:t>则称</a:t>
            </a:r>
            <a:r>
              <a:rPr kumimoji="1" lang="zh-CN" altLang="en-US" noProof="1">
                <a:solidFill>
                  <a:srgbClr val="C00000"/>
                </a:solidFill>
                <a:sym typeface="Symbol" panose="05050102010706020507" pitchFamily="18" charset="2"/>
              </a:rPr>
              <a:t></a:t>
            </a:r>
            <a:r>
              <a:rPr kumimoji="1" lang="zh-CN" altLang="en-US" dirty="0"/>
              <a:t>是句型</a:t>
            </a:r>
            <a:r>
              <a:rPr kumimoji="1" lang="zh-CN" altLang="en-US" noProof="1">
                <a:solidFill>
                  <a:srgbClr val="0070C0"/>
                </a:solidFill>
                <a:sym typeface="Symbol" panose="05050102010706020507" pitchFamily="18" charset="2"/>
              </a:rPr>
              <a:t></a:t>
            </a:r>
            <a:r>
              <a:rPr kumimoji="1" lang="zh-CN" altLang="en-US" noProof="1">
                <a:solidFill>
                  <a:srgbClr val="C00000"/>
                </a:solidFill>
                <a:sym typeface="Symbol" panose="05050102010706020507" pitchFamily="18" charset="2"/>
              </a:rPr>
              <a:t></a:t>
            </a:r>
            <a:r>
              <a:rPr kumimoji="1" lang="zh-CN" altLang="en-US" noProof="1">
                <a:solidFill>
                  <a:srgbClr val="0070C0"/>
                </a:solidFill>
                <a:sym typeface="Symbol" panose="05050102010706020507" pitchFamily="18" charset="2"/>
              </a:rPr>
              <a:t></a:t>
            </a:r>
            <a:r>
              <a:rPr kumimoji="1" lang="zh-CN" altLang="en-US" dirty="0"/>
              <a:t>相对于规则</a:t>
            </a:r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en-US" altLang="zh-CN" dirty="0">
                <a:sym typeface="Symbol" panose="05050102010706020507" pitchFamily="18" charset="2"/>
              </a:rPr>
              <a:t> </a:t>
            </a:r>
            <a:r>
              <a:rPr kumimoji="1" lang="en-US" altLang="zh-CN" noProof="1">
                <a:solidFill>
                  <a:srgbClr val="C00000"/>
                </a:solidFill>
                <a:sym typeface="Symbol" panose="05050102010706020507" pitchFamily="18" charset="2"/>
              </a:rPr>
              <a:t></a:t>
            </a:r>
            <a:r>
              <a:rPr kumimoji="1" lang="zh-CN" altLang="en-US" dirty="0"/>
              <a:t>的</a:t>
            </a:r>
            <a:r>
              <a:rPr kumimoji="1" lang="zh-CN" altLang="en-US" dirty="0">
                <a:solidFill>
                  <a:srgbClr val="CC0000"/>
                </a:solidFill>
              </a:rPr>
              <a:t>直接短语</a:t>
            </a:r>
            <a:r>
              <a:rPr kumimoji="1" lang="zh-CN" altLang="en-US" dirty="0"/>
              <a:t>。</a:t>
            </a:r>
          </a:p>
          <a:p>
            <a:pPr fontAlgn="auto">
              <a:spcBef>
                <a:spcPts val="0"/>
              </a:spcBef>
              <a:buFont typeface="Wingdings 3" charset="2"/>
              <a:buNone/>
              <a:defRPr/>
            </a:pPr>
            <a:endParaRPr kumimoji="1"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3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>
            <a:extLst>
              <a:ext uri="{FF2B5EF4-FFF2-40B4-BE49-F238E27FC236}">
                <a16:creationId xmlns:a16="http://schemas.microsoft.com/office/drawing/2014/main" id="{A0679F49-CDE2-A7FE-FE79-DB39CEFA5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测试：</a:t>
            </a:r>
            <a:r>
              <a:rPr lang="en-US" altLang="zh-CN" dirty="0" err="1"/>
              <a:t>短语</a:t>
            </a:r>
            <a:r>
              <a:rPr lang="zh-CN" altLang="en-US" dirty="0"/>
              <a:t>和直接短语</a:t>
            </a: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162DB98A-5CE9-17D8-9E75-E6435B5689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考虑文法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G(E)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 </a:t>
            </a:r>
          </a:p>
          <a:p>
            <a:pPr marL="377979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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 | E+T</a:t>
            </a:r>
          </a:p>
          <a:p>
            <a:pPr marL="377979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T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 F | T*F</a:t>
            </a:r>
          </a:p>
          <a:p>
            <a:pPr marL="377979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              F  (E) | 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  <a:sym typeface="Symbol" panose="05050102010706020507" pitchFamily="18" charset="2"/>
            </a:endParaRPr>
          </a:p>
          <a:p>
            <a:pPr marL="377979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和句型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*i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+i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3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：</a:t>
            </a:r>
          </a:p>
        </p:txBody>
      </p:sp>
      <p:sp>
        <p:nvSpPr>
          <p:cNvPr id="43" name="Text Box 2">
            <a:extLst>
              <a:ext uri="{FF2B5EF4-FFF2-40B4-BE49-F238E27FC236}">
                <a16:creationId xmlns:a16="http://schemas.microsoft.com/office/drawing/2014/main" id="{8EDC4FB4-85E3-CE45-1E80-8539CA42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4575175"/>
            <a:ext cx="204470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prstClr val="black"/>
                </a:solidFill>
              </a:rPr>
              <a:t>短语：</a:t>
            </a:r>
          </a:p>
          <a:p>
            <a:pPr defTabSz="503972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prstClr val="black"/>
                </a:solidFill>
              </a:rPr>
              <a:t>直接短语：</a:t>
            </a:r>
          </a:p>
        </p:txBody>
      </p:sp>
      <p:sp>
        <p:nvSpPr>
          <p:cNvPr id="44" name="Text Box 7">
            <a:extLst>
              <a:ext uri="{FF2B5EF4-FFF2-40B4-BE49-F238E27FC236}">
                <a16:creationId xmlns:a16="http://schemas.microsoft.com/office/drawing/2014/main" id="{3D95E77E-E87B-DD7A-3146-9F4E0E82F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4654550"/>
            <a:ext cx="4191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1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5" name="Text Box 8">
            <a:extLst>
              <a:ext uri="{FF2B5EF4-FFF2-40B4-BE49-F238E27FC236}">
                <a16:creationId xmlns:a16="http://schemas.microsoft.com/office/drawing/2014/main" id="{AE930981-0837-965D-860C-642225DA2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654550"/>
            <a:ext cx="8159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2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6" name="Text Box 9">
            <a:extLst>
              <a:ext uri="{FF2B5EF4-FFF2-40B4-BE49-F238E27FC236}">
                <a16:creationId xmlns:a16="http://schemas.microsoft.com/office/drawing/2014/main" id="{46F812D6-8507-8220-47AE-6E5E97CC5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2075" y="4654550"/>
            <a:ext cx="8159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 dirty="0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 dirty="0">
                <a:solidFill>
                  <a:srgbClr val="7030A0"/>
                </a:solidFill>
                <a:sym typeface="Symbol" panose="05050102010706020507" pitchFamily="18" charset="2"/>
              </a:rPr>
              <a:t>3</a:t>
            </a:r>
            <a:endParaRPr lang="en-GB" altLang="zh-CN" sz="3086" baseline="-25000" dirty="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7" name="Text Box 10">
            <a:extLst>
              <a:ext uri="{FF2B5EF4-FFF2-40B4-BE49-F238E27FC236}">
                <a16:creationId xmlns:a16="http://schemas.microsoft.com/office/drawing/2014/main" id="{7837F3AD-6BD2-388D-216F-C38A66CD9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688" y="4654550"/>
            <a:ext cx="13160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>
                <a:solidFill>
                  <a:srgbClr val="7030A0"/>
                </a:solidFill>
                <a:sym typeface="Symbol" panose="05050102010706020507" pitchFamily="18" charset="2"/>
              </a:rPr>
              <a:t>， </a:t>
            </a:r>
            <a:r>
              <a:rPr lang="en-US" altLang="zh-CN" sz="3086">
                <a:solidFill>
                  <a:srgbClr val="7030A0"/>
                </a:solidFill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</a:rPr>
              <a:t>1</a:t>
            </a:r>
            <a:r>
              <a:rPr lang="en-US" altLang="zh-CN" sz="3086">
                <a:solidFill>
                  <a:srgbClr val="7030A0"/>
                </a:solidFill>
              </a:rPr>
              <a:t>*i</a:t>
            </a:r>
            <a:r>
              <a:rPr lang="en-US" altLang="zh-CN" sz="3086" baseline="-25000">
                <a:solidFill>
                  <a:srgbClr val="7030A0"/>
                </a:solidFill>
              </a:rPr>
              <a:t>2</a:t>
            </a:r>
            <a:endParaRPr lang="en-GB" altLang="zh-CN" sz="3086" baseline="-25000">
              <a:solidFill>
                <a:srgbClr val="7030A0"/>
              </a:solidFill>
            </a:endParaRPr>
          </a:p>
        </p:txBody>
      </p:sp>
      <p:sp>
        <p:nvSpPr>
          <p:cNvPr id="48" name="Text Box 11">
            <a:extLst>
              <a:ext uri="{FF2B5EF4-FFF2-40B4-BE49-F238E27FC236}">
                <a16:creationId xmlns:a16="http://schemas.microsoft.com/office/drawing/2014/main" id="{47A0F270-2E6C-6D76-A222-1DA7619BE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613" y="4654550"/>
            <a:ext cx="178435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7030A0"/>
                </a:solidFill>
              </a:rPr>
              <a:t>， </a:t>
            </a:r>
            <a:r>
              <a:rPr lang="en-US" altLang="zh-CN" sz="3086" dirty="0">
                <a:solidFill>
                  <a:srgbClr val="7030A0"/>
                </a:solidFill>
              </a:rPr>
              <a:t>i</a:t>
            </a:r>
            <a:r>
              <a:rPr lang="en-US" altLang="zh-CN" sz="3086" baseline="-25000" dirty="0">
                <a:solidFill>
                  <a:srgbClr val="7030A0"/>
                </a:solidFill>
              </a:rPr>
              <a:t>1</a:t>
            </a:r>
            <a:r>
              <a:rPr lang="en-US" altLang="zh-CN" sz="3086" dirty="0">
                <a:solidFill>
                  <a:srgbClr val="7030A0"/>
                </a:solidFill>
              </a:rPr>
              <a:t>*i</a:t>
            </a:r>
            <a:r>
              <a:rPr lang="en-US" altLang="zh-CN" sz="3086" baseline="-25000" dirty="0">
                <a:solidFill>
                  <a:srgbClr val="7030A0"/>
                </a:solidFill>
              </a:rPr>
              <a:t>2</a:t>
            </a:r>
            <a:r>
              <a:rPr lang="en-US" altLang="zh-CN" sz="3086" dirty="0">
                <a:solidFill>
                  <a:srgbClr val="7030A0"/>
                </a:solidFill>
              </a:rPr>
              <a:t>+i</a:t>
            </a:r>
            <a:r>
              <a:rPr lang="en-US" altLang="zh-CN" sz="3086" baseline="-25000" dirty="0">
                <a:solidFill>
                  <a:srgbClr val="7030A0"/>
                </a:solidFill>
              </a:rPr>
              <a:t>3</a:t>
            </a:r>
            <a:endParaRPr lang="en-GB" altLang="zh-CN" sz="3086" baseline="-25000" dirty="0">
              <a:solidFill>
                <a:srgbClr val="7030A0"/>
              </a:solidFill>
            </a:endParaRPr>
          </a:p>
        </p:txBody>
      </p:sp>
      <p:sp>
        <p:nvSpPr>
          <p:cNvPr id="49" name="Text Box 12">
            <a:extLst>
              <a:ext uri="{FF2B5EF4-FFF2-40B4-BE49-F238E27FC236}">
                <a16:creationId xmlns:a16="http://schemas.microsoft.com/office/drawing/2014/main" id="{27471DBD-D649-AF8C-A0F6-D1FA6726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75" y="5273675"/>
            <a:ext cx="4191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1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50" name="Text Box 13">
            <a:extLst>
              <a:ext uri="{FF2B5EF4-FFF2-40B4-BE49-F238E27FC236}">
                <a16:creationId xmlns:a16="http://schemas.microsoft.com/office/drawing/2014/main" id="{F5F0807B-3305-866D-0735-98489FFDF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0" y="5273675"/>
            <a:ext cx="81756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2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51" name="Text Box 14">
            <a:extLst>
              <a:ext uri="{FF2B5EF4-FFF2-40B4-BE49-F238E27FC236}">
                <a16:creationId xmlns:a16="http://schemas.microsoft.com/office/drawing/2014/main" id="{09A8D68F-4027-0A24-5A4D-1E2F10A25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8675" y="5273675"/>
            <a:ext cx="8159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 dirty="0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 dirty="0">
                <a:solidFill>
                  <a:srgbClr val="7030A0"/>
                </a:solidFill>
                <a:sym typeface="Symbol" panose="05050102010706020507" pitchFamily="18" charset="2"/>
              </a:rPr>
              <a:t>3</a:t>
            </a:r>
            <a:endParaRPr lang="en-GB" altLang="zh-CN" sz="3086" baseline="-25000" dirty="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grpSp>
        <p:nvGrpSpPr>
          <p:cNvPr id="52" name="Group 3">
            <a:extLst>
              <a:ext uri="{FF2B5EF4-FFF2-40B4-BE49-F238E27FC236}">
                <a16:creationId xmlns:a16="http://schemas.microsoft.com/office/drawing/2014/main" id="{5A6DD815-845E-AE26-AB41-F4B5B0A3834B}"/>
              </a:ext>
            </a:extLst>
          </p:cNvPr>
          <p:cNvGrpSpPr>
            <a:grpSpLocks/>
          </p:cNvGrpSpPr>
          <p:nvPr/>
        </p:nvGrpSpPr>
        <p:grpSpPr bwMode="auto">
          <a:xfrm>
            <a:off x="6688138" y="52388"/>
            <a:ext cx="3095625" cy="4522787"/>
            <a:chOff x="2976" y="1488"/>
            <a:chExt cx="2160" cy="2688"/>
          </a:xfrm>
        </p:grpSpPr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B412706E-09A5-D156-558B-D854E39E2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1981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0F99BCBC-036A-45E2-B5D1-077F078FA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2922"/>
              <a:ext cx="385" cy="268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F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5" name="Rectangle 6">
              <a:extLst>
                <a:ext uri="{FF2B5EF4-FFF2-40B4-BE49-F238E27FC236}">
                  <a16:creationId xmlns:a16="http://schemas.microsoft.com/office/drawing/2014/main" id="{1B37DEFF-CC17-BF96-02A0-A5E767C5D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414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F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6" name="Rectangle 7">
              <a:extLst>
                <a:ext uri="{FF2B5EF4-FFF2-40B4-BE49-F238E27FC236}">
                  <a16:creationId xmlns:a16="http://schemas.microsoft.com/office/drawing/2014/main" id="{50E57135-F713-E33E-B832-018B7D5D7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2429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D42C5B9A-D5AF-CBE4-F965-FBDDC27F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1981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8" name="Rectangle 9">
              <a:extLst>
                <a:ext uri="{FF2B5EF4-FFF2-40B4-BE49-F238E27FC236}">
                  <a16:creationId xmlns:a16="http://schemas.microsoft.com/office/drawing/2014/main" id="{47D33271-EBA4-B46D-213C-8EE706EC0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922"/>
              <a:ext cx="383" cy="268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9" name="Rectangle 10">
              <a:extLst>
                <a:ext uri="{FF2B5EF4-FFF2-40B4-BE49-F238E27FC236}">
                  <a16:creationId xmlns:a16="http://schemas.microsoft.com/office/drawing/2014/main" id="{4403D72D-D937-59FC-5740-9827E4E1A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0" y="3907"/>
              <a:ext cx="382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kumimoji="1" lang="en-US" altLang="zh-CN" sz="3086" baseline="-25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0" name="Rectangle 11">
              <a:extLst>
                <a:ext uri="{FF2B5EF4-FFF2-40B4-BE49-F238E27FC236}">
                  <a16:creationId xmlns:a16="http://schemas.microsoft.com/office/drawing/2014/main" id="{8BF4A4D5-42A2-9B1F-95F4-36379369A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981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+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D03773C6-A20B-5D21-BE65-5080F07D2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2922"/>
              <a:ext cx="383" cy="268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*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" name="Rectangle 13">
              <a:extLst>
                <a:ext uri="{FF2B5EF4-FFF2-40B4-BE49-F238E27FC236}">
                  <a16:creationId xmlns:a16="http://schemas.microsoft.com/office/drawing/2014/main" id="{EA79E4E6-2A45-6F0C-3573-EF132CE4E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488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3" name="Line 14">
              <a:extLst>
                <a:ext uri="{FF2B5EF4-FFF2-40B4-BE49-F238E27FC236}">
                  <a16:creationId xmlns:a16="http://schemas.microsoft.com/office/drawing/2014/main" id="{FDCA601F-B2A2-E4E7-2055-CA42527D8E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1757"/>
              <a:ext cx="575" cy="225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4" name="Line 15">
              <a:extLst>
                <a:ext uri="{FF2B5EF4-FFF2-40B4-BE49-F238E27FC236}">
                  <a16:creationId xmlns:a16="http://schemas.microsoft.com/office/drawing/2014/main" id="{7E86EFE7-E53F-3498-7C75-5F18ADFA1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757"/>
              <a:ext cx="0" cy="225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75E1C097-7F34-66FA-67BE-C046E1781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757"/>
              <a:ext cx="673" cy="225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6" name="Line 17">
              <a:extLst>
                <a:ext uri="{FF2B5EF4-FFF2-40B4-BE49-F238E27FC236}">
                  <a16:creationId xmlns:a16="http://schemas.microsoft.com/office/drawing/2014/main" id="{660A062D-5AA4-812A-F97D-28888998A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25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7" name="Line 18">
              <a:extLst>
                <a:ext uri="{FF2B5EF4-FFF2-40B4-BE49-F238E27FC236}">
                  <a16:creationId xmlns:a16="http://schemas.microsoft.com/office/drawing/2014/main" id="{819BA8EC-EBD5-4B66-BB91-6E740AF11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19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Line 19">
              <a:extLst>
                <a:ext uri="{FF2B5EF4-FFF2-40B4-BE49-F238E27FC236}">
                  <a16:creationId xmlns:a16="http://schemas.microsoft.com/office/drawing/2014/main" id="{740E0750-F30E-3184-5DF7-F65EAB48C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83"/>
              <a:ext cx="0" cy="225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Line 20">
              <a:extLst>
                <a:ext uri="{FF2B5EF4-FFF2-40B4-BE49-F238E27FC236}">
                  <a16:creationId xmlns:a16="http://schemas.microsoft.com/office/drawing/2014/main" id="{7C42A80C-F1A5-B89B-B725-8578C3DA2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2698"/>
              <a:ext cx="529" cy="225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0" name="Line 21">
              <a:extLst>
                <a:ext uri="{FF2B5EF4-FFF2-40B4-BE49-F238E27FC236}">
                  <a16:creationId xmlns:a16="http://schemas.microsoft.com/office/drawing/2014/main" id="{6E5AF33C-8A0C-938B-1A2C-B0FB1E0CE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698"/>
              <a:ext cx="0" cy="225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1" name="Line 22">
              <a:extLst>
                <a:ext uri="{FF2B5EF4-FFF2-40B4-BE49-F238E27FC236}">
                  <a16:creationId xmlns:a16="http://schemas.microsoft.com/office/drawing/2014/main" id="{DA5CC9A5-FD25-7D8D-9D83-939033715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698"/>
              <a:ext cx="525" cy="225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2" name="Rectangle 23">
              <a:extLst>
                <a:ext uri="{FF2B5EF4-FFF2-40B4-BE49-F238E27FC236}">
                  <a16:creationId xmlns:a16="http://schemas.microsoft.com/office/drawing/2014/main" id="{01568641-CBD8-0CC3-8B83-FA38AC442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2474"/>
              <a:ext cx="383" cy="268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F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3" name="Rectangle 24">
              <a:extLst>
                <a:ext uri="{FF2B5EF4-FFF2-40B4-BE49-F238E27FC236}">
                  <a16:creationId xmlns:a16="http://schemas.microsoft.com/office/drawing/2014/main" id="{E1732D54-18BD-E6EE-005D-A3E16AA37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2966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kumimoji="1" lang="en-US" altLang="zh-CN" sz="3086" baseline="-25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4" name="Line 25">
              <a:extLst>
                <a:ext uri="{FF2B5EF4-FFF2-40B4-BE49-F238E27FC236}">
                  <a16:creationId xmlns:a16="http://schemas.microsoft.com/office/drawing/2014/main" id="{E06E9873-63DD-F2FF-F474-53595CCF7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225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5" name="Line 26">
              <a:extLst>
                <a:ext uri="{FF2B5EF4-FFF2-40B4-BE49-F238E27FC236}">
                  <a16:creationId xmlns:a16="http://schemas.microsoft.com/office/drawing/2014/main" id="{CAAE7576-89FD-2A18-B2B4-261D006BD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2742"/>
              <a:ext cx="0" cy="225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6" name="Rectangle 27">
              <a:extLst>
                <a:ext uri="{FF2B5EF4-FFF2-40B4-BE49-F238E27FC236}">
                  <a16:creationId xmlns:a16="http://schemas.microsoft.com/office/drawing/2014/main" id="{1B97F504-B793-C684-15D9-82B98485F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414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kumimoji="1" lang="en-US" altLang="zh-CN" sz="3086" baseline="-2500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7" name="Line 28">
              <a:extLst>
                <a:ext uri="{FF2B5EF4-FFF2-40B4-BE49-F238E27FC236}">
                  <a16:creationId xmlns:a16="http://schemas.microsoft.com/office/drawing/2014/main" id="{BBCD779B-EBB5-B419-2C3C-2B153C5D7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9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5BE12B52-5C91-0EE9-18CF-AF6DAC3513D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10795" y="5366113"/>
            <a:ext cx="5569300" cy="2233817"/>
          </a:xfrm>
          <a:prstGeom prst="rect">
            <a:avLst/>
          </a:prstGeom>
          <a:blipFill rotWithShape="0">
            <a:blip r:embed="rId3"/>
            <a:stretch>
              <a:fillRect l="-1198" t="-1078" b="-404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5">
            <a:extLst>
              <a:ext uri="{FF2B5EF4-FFF2-40B4-BE49-F238E27FC236}">
                <a16:creationId xmlns:a16="http://schemas.microsoft.com/office/drawing/2014/main" id="{950D6475-345F-77A9-EB66-D663ED9A1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noProof="1"/>
              <a:t>短语</a:t>
            </a:r>
            <a:r>
              <a:rPr lang="zh-CN" altLang="en-US"/>
              <a:t>和直接短语</a:t>
            </a: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E48BAA85-69B2-4DDD-CF77-9BE161FF0F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5325" y="2009775"/>
            <a:ext cx="6515100" cy="4797425"/>
          </a:xfrm>
        </p:spPr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在一个句型对应的语法树中</a:t>
            </a: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</a:endParaRP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以某非终结符为根的</a:t>
            </a:r>
            <a:r>
              <a:rPr lang="zh-CN" altLang="en-US" sz="2646" noProof="1">
                <a:solidFill>
                  <a:srgbClr val="CC0000"/>
                </a:solidFill>
                <a:latin typeface="宋体" panose="02010600030101010101" pitchFamily="2" charset="-122"/>
              </a:rPr>
              <a:t>两代以上的子树的所有末端结点从左到右排列</a:t>
            </a:r>
            <a:r>
              <a:rPr lang="zh-CN" altLang="en-US" sz="2646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就是相对于该非终结符的一个</a:t>
            </a:r>
            <a:r>
              <a:rPr lang="zh-CN" altLang="en-US" sz="2646" noProof="1">
                <a:solidFill>
                  <a:srgbClr val="CC0000"/>
                </a:solidFill>
                <a:latin typeface="宋体" panose="02010600030101010101" pitchFamily="2" charset="-122"/>
              </a:rPr>
              <a:t>短语</a:t>
            </a:r>
            <a:endParaRPr lang="zh-CN" altLang="en-US" sz="2646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</a:endParaRP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如果子树只有两代，则该短语就是</a:t>
            </a:r>
            <a:r>
              <a:rPr lang="zh-CN" altLang="en-US" sz="2646" noProof="1">
                <a:solidFill>
                  <a:srgbClr val="CC0000"/>
                </a:solidFill>
                <a:latin typeface="宋体" panose="02010600030101010101" pitchFamily="2" charset="-122"/>
              </a:rPr>
              <a:t>直接短语</a:t>
            </a:r>
            <a:endParaRPr lang="zh-CN" altLang="en-US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 Box 2">
            <a:extLst>
              <a:ext uri="{FF2B5EF4-FFF2-40B4-BE49-F238E27FC236}">
                <a16:creationId xmlns:a16="http://schemas.microsoft.com/office/drawing/2014/main" id="{67FF6B6E-DAC8-2F47-0DC5-641E736B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4924425"/>
            <a:ext cx="2043113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prstClr val="black"/>
                </a:solidFill>
              </a:rPr>
              <a:t>短语：</a:t>
            </a:r>
          </a:p>
          <a:p>
            <a:pPr defTabSz="503972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prstClr val="black"/>
                </a:solidFill>
              </a:rPr>
              <a:t>直接短语：</a:t>
            </a:r>
          </a:p>
        </p:txBody>
      </p:sp>
      <p:sp>
        <p:nvSpPr>
          <p:cNvPr id="40" name="Text Box 7">
            <a:extLst>
              <a:ext uri="{FF2B5EF4-FFF2-40B4-BE49-F238E27FC236}">
                <a16:creationId xmlns:a16="http://schemas.microsoft.com/office/drawing/2014/main" id="{EAED4C0B-6445-D9A6-C76F-AE7C49652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100" y="5003800"/>
            <a:ext cx="420688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1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1" name="Text Box 8">
            <a:extLst>
              <a:ext uri="{FF2B5EF4-FFF2-40B4-BE49-F238E27FC236}">
                <a16:creationId xmlns:a16="http://schemas.microsoft.com/office/drawing/2014/main" id="{3C27595B-E581-F952-6013-76353BC04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913" y="5003800"/>
            <a:ext cx="8159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2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8FBBC70D-0C8B-3F13-8856-DDFC15F76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88" y="5003800"/>
            <a:ext cx="8159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 dirty="0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 dirty="0">
                <a:solidFill>
                  <a:srgbClr val="7030A0"/>
                </a:solidFill>
                <a:sym typeface="Symbol" panose="05050102010706020507" pitchFamily="18" charset="2"/>
              </a:rPr>
              <a:t>3</a:t>
            </a:r>
            <a:endParaRPr lang="en-GB" altLang="zh-CN" sz="3086" baseline="-25000" dirty="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3" name="Text Box 10">
            <a:extLst>
              <a:ext uri="{FF2B5EF4-FFF2-40B4-BE49-F238E27FC236}">
                <a16:creationId xmlns:a16="http://schemas.microsoft.com/office/drawing/2014/main" id="{2A482F5B-E8A9-F98E-8A6F-FBD84CD07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00" y="5003800"/>
            <a:ext cx="1316038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>
                <a:solidFill>
                  <a:srgbClr val="7030A0"/>
                </a:solidFill>
                <a:sym typeface="Symbol" panose="05050102010706020507" pitchFamily="18" charset="2"/>
              </a:rPr>
              <a:t>， </a:t>
            </a:r>
            <a:r>
              <a:rPr lang="en-US" altLang="zh-CN" sz="3086">
                <a:solidFill>
                  <a:srgbClr val="7030A0"/>
                </a:solidFill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</a:rPr>
              <a:t>1</a:t>
            </a:r>
            <a:r>
              <a:rPr lang="en-US" altLang="zh-CN" sz="3086">
                <a:solidFill>
                  <a:srgbClr val="7030A0"/>
                </a:solidFill>
              </a:rPr>
              <a:t>*i</a:t>
            </a:r>
            <a:r>
              <a:rPr lang="en-US" altLang="zh-CN" sz="3086" baseline="-25000">
                <a:solidFill>
                  <a:srgbClr val="7030A0"/>
                </a:solidFill>
              </a:rPr>
              <a:t>2</a:t>
            </a:r>
            <a:endParaRPr lang="en-GB" altLang="zh-CN" sz="3086" baseline="-25000">
              <a:solidFill>
                <a:srgbClr val="7030A0"/>
              </a:solidFill>
            </a:endParaRPr>
          </a:p>
        </p:txBody>
      </p:sp>
      <p:sp>
        <p:nvSpPr>
          <p:cNvPr id="44" name="Text Box 11">
            <a:extLst>
              <a:ext uri="{FF2B5EF4-FFF2-40B4-BE49-F238E27FC236}">
                <a16:creationId xmlns:a16="http://schemas.microsoft.com/office/drawing/2014/main" id="{CF074079-76F7-9858-DA54-CD3927A57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25" y="5003800"/>
            <a:ext cx="178276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7030A0"/>
                </a:solidFill>
              </a:rPr>
              <a:t>， </a:t>
            </a:r>
            <a:r>
              <a:rPr lang="en-US" altLang="zh-CN" sz="3086" dirty="0">
                <a:solidFill>
                  <a:srgbClr val="7030A0"/>
                </a:solidFill>
              </a:rPr>
              <a:t>i</a:t>
            </a:r>
            <a:r>
              <a:rPr lang="en-US" altLang="zh-CN" sz="3086" baseline="-25000" dirty="0">
                <a:solidFill>
                  <a:srgbClr val="7030A0"/>
                </a:solidFill>
              </a:rPr>
              <a:t>1</a:t>
            </a:r>
            <a:r>
              <a:rPr lang="en-US" altLang="zh-CN" sz="3086" dirty="0">
                <a:solidFill>
                  <a:srgbClr val="7030A0"/>
                </a:solidFill>
              </a:rPr>
              <a:t>*i</a:t>
            </a:r>
            <a:r>
              <a:rPr lang="en-US" altLang="zh-CN" sz="3086" baseline="-25000" dirty="0">
                <a:solidFill>
                  <a:srgbClr val="7030A0"/>
                </a:solidFill>
              </a:rPr>
              <a:t>2</a:t>
            </a:r>
            <a:r>
              <a:rPr lang="en-US" altLang="zh-CN" sz="3086" dirty="0">
                <a:solidFill>
                  <a:srgbClr val="7030A0"/>
                </a:solidFill>
              </a:rPr>
              <a:t>+i</a:t>
            </a:r>
            <a:r>
              <a:rPr lang="en-US" altLang="zh-CN" sz="3086" baseline="-25000" dirty="0">
                <a:solidFill>
                  <a:srgbClr val="7030A0"/>
                </a:solidFill>
              </a:rPr>
              <a:t>3</a:t>
            </a:r>
            <a:endParaRPr lang="en-GB" altLang="zh-CN" sz="3086" baseline="-25000" dirty="0">
              <a:solidFill>
                <a:srgbClr val="7030A0"/>
              </a:solidFill>
            </a:endParaRPr>
          </a:p>
        </p:txBody>
      </p:sp>
      <p:sp>
        <p:nvSpPr>
          <p:cNvPr id="45" name="Text Box 12">
            <a:extLst>
              <a:ext uri="{FF2B5EF4-FFF2-40B4-BE49-F238E27FC236}">
                <a16:creationId xmlns:a16="http://schemas.microsoft.com/office/drawing/2014/main" id="{242546B6-BCD6-E178-9F75-96053A63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0" y="5622925"/>
            <a:ext cx="420688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1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6" name="Text Box 13">
            <a:extLst>
              <a:ext uri="{FF2B5EF4-FFF2-40B4-BE49-F238E27FC236}">
                <a16:creationId xmlns:a16="http://schemas.microsoft.com/office/drawing/2014/main" id="{50B885A0-07DB-935F-3A20-4301D320C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513" y="5622925"/>
            <a:ext cx="8159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2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7" name="Text Box 14">
            <a:extLst>
              <a:ext uri="{FF2B5EF4-FFF2-40B4-BE49-F238E27FC236}">
                <a16:creationId xmlns:a16="http://schemas.microsoft.com/office/drawing/2014/main" id="{547C5B35-63D5-9901-AC10-BFB2B96C4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5188" y="5622925"/>
            <a:ext cx="8159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 dirty="0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 dirty="0">
                <a:solidFill>
                  <a:srgbClr val="7030A0"/>
                </a:solidFill>
                <a:sym typeface="Symbol" panose="05050102010706020507" pitchFamily="18" charset="2"/>
              </a:rPr>
              <a:t>3</a:t>
            </a:r>
            <a:endParaRPr lang="en-GB" altLang="zh-CN" sz="3086" baseline="-25000" dirty="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grpSp>
        <p:nvGrpSpPr>
          <p:cNvPr id="1272845" name="Group 3">
            <a:extLst>
              <a:ext uri="{FF2B5EF4-FFF2-40B4-BE49-F238E27FC236}">
                <a16:creationId xmlns:a16="http://schemas.microsoft.com/office/drawing/2014/main" id="{47E5D232-538E-4723-BEC3-C4D24EC0B27C}"/>
              </a:ext>
            </a:extLst>
          </p:cNvPr>
          <p:cNvGrpSpPr>
            <a:grpSpLocks/>
          </p:cNvGrpSpPr>
          <p:nvPr/>
        </p:nvGrpSpPr>
        <p:grpSpPr bwMode="auto">
          <a:xfrm>
            <a:off x="6910388" y="2662238"/>
            <a:ext cx="3095625" cy="4524375"/>
            <a:chOff x="2976" y="1488"/>
            <a:chExt cx="2160" cy="2688"/>
          </a:xfrm>
        </p:grpSpPr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id="{5C05CDC9-AEBE-9503-9758-B1975A141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1981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BB407420-5FF9-9D4C-5172-C30B0793E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2922"/>
              <a:ext cx="385" cy="270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F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8068D034-93BF-A8B7-73C6-D7014DCD4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414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F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606026B6-2B6A-9943-339F-DD2897BA5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2429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093E6125-B872-DD25-950F-D644752D6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1981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4" name="Rectangle 9">
              <a:extLst>
                <a:ext uri="{FF2B5EF4-FFF2-40B4-BE49-F238E27FC236}">
                  <a16:creationId xmlns:a16="http://schemas.microsoft.com/office/drawing/2014/main" id="{CEE42CC3-539E-861A-A20C-25B21154D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922"/>
              <a:ext cx="383" cy="270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C9CBD4E7-4E7C-1B37-EDAF-EED112E87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0" y="3907"/>
              <a:ext cx="382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kumimoji="1" lang="en-US" altLang="zh-CN" sz="3086" baseline="-25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6" name="Rectangle 11">
              <a:extLst>
                <a:ext uri="{FF2B5EF4-FFF2-40B4-BE49-F238E27FC236}">
                  <a16:creationId xmlns:a16="http://schemas.microsoft.com/office/drawing/2014/main" id="{E0A9FFD3-4510-1424-A9EF-C2B688BCE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981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+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7" name="Rectangle 12">
              <a:extLst>
                <a:ext uri="{FF2B5EF4-FFF2-40B4-BE49-F238E27FC236}">
                  <a16:creationId xmlns:a16="http://schemas.microsoft.com/office/drawing/2014/main" id="{28BFFFD4-5FBB-97A5-4022-3C55BAB5D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2922"/>
              <a:ext cx="383" cy="270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*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1156D9C5-3D4C-4642-BB89-FED67C7D7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488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9" name="Line 14">
              <a:extLst>
                <a:ext uri="{FF2B5EF4-FFF2-40B4-BE49-F238E27FC236}">
                  <a16:creationId xmlns:a16="http://schemas.microsoft.com/office/drawing/2014/main" id="{669F7FB5-1B40-D42E-DCD3-4311D73A5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1757"/>
              <a:ext cx="575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0" name="Line 15">
              <a:extLst>
                <a:ext uri="{FF2B5EF4-FFF2-40B4-BE49-F238E27FC236}">
                  <a16:creationId xmlns:a16="http://schemas.microsoft.com/office/drawing/2014/main" id="{C3D40F16-41C3-688B-D445-EE34E6F3D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757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1" name="Line 16">
              <a:extLst>
                <a:ext uri="{FF2B5EF4-FFF2-40B4-BE49-F238E27FC236}">
                  <a16:creationId xmlns:a16="http://schemas.microsoft.com/office/drawing/2014/main" id="{6CD84391-94BE-6E86-6BDF-2D8A2B79D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757"/>
              <a:ext cx="673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" name="Line 17">
              <a:extLst>
                <a:ext uri="{FF2B5EF4-FFF2-40B4-BE49-F238E27FC236}">
                  <a16:creationId xmlns:a16="http://schemas.microsoft.com/office/drawing/2014/main" id="{01AAD4B9-2EE8-F0D5-6898-DE52FBE3DD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25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3" name="Line 18">
              <a:extLst>
                <a:ext uri="{FF2B5EF4-FFF2-40B4-BE49-F238E27FC236}">
                  <a16:creationId xmlns:a16="http://schemas.microsoft.com/office/drawing/2014/main" id="{1632E3BA-6269-2107-7DED-5615860835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19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4" name="Line 19">
              <a:extLst>
                <a:ext uri="{FF2B5EF4-FFF2-40B4-BE49-F238E27FC236}">
                  <a16:creationId xmlns:a16="http://schemas.microsoft.com/office/drawing/2014/main" id="{467B621D-F3A2-0DB8-0F38-D9A490A2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83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5" name="Line 20">
              <a:extLst>
                <a:ext uri="{FF2B5EF4-FFF2-40B4-BE49-F238E27FC236}">
                  <a16:creationId xmlns:a16="http://schemas.microsoft.com/office/drawing/2014/main" id="{971B65EE-B382-AB53-619C-5B81DB8F4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2698"/>
              <a:ext cx="529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6" name="Line 21">
              <a:extLst>
                <a:ext uri="{FF2B5EF4-FFF2-40B4-BE49-F238E27FC236}">
                  <a16:creationId xmlns:a16="http://schemas.microsoft.com/office/drawing/2014/main" id="{B1F99382-88DD-8ACA-42DF-4F16617D1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698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7" name="Line 22">
              <a:extLst>
                <a:ext uri="{FF2B5EF4-FFF2-40B4-BE49-F238E27FC236}">
                  <a16:creationId xmlns:a16="http://schemas.microsoft.com/office/drawing/2014/main" id="{BCAD0177-4AA2-E285-1BA5-CBA51F2232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698"/>
              <a:ext cx="525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Rectangle 23">
              <a:extLst>
                <a:ext uri="{FF2B5EF4-FFF2-40B4-BE49-F238E27FC236}">
                  <a16:creationId xmlns:a16="http://schemas.microsoft.com/office/drawing/2014/main" id="{71D997D3-131E-34E8-14C5-EA58D94E1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2474"/>
              <a:ext cx="383" cy="270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F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Rectangle 24">
              <a:extLst>
                <a:ext uri="{FF2B5EF4-FFF2-40B4-BE49-F238E27FC236}">
                  <a16:creationId xmlns:a16="http://schemas.microsoft.com/office/drawing/2014/main" id="{CE8DC6A3-E3B4-EBB6-A70B-17E1A217E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2966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kumimoji="1" lang="en-US" altLang="zh-CN" sz="3086" baseline="-25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0" name="Line 25">
              <a:extLst>
                <a:ext uri="{FF2B5EF4-FFF2-40B4-BE49-F238E27FC236}">
                  <a16:creationId xmlns:a16="http://schemas.microsoft.com/office/drawing/2014/main" id="{D39028C0-9D96-E3A5-3AF0-2DB9F5EB04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225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1" name="Line 26">
              <a:extLst>
                <a:ext uri="{FF2B5EF4-FFF2-40B4-BE49-F238E27FC236}">
                  <a16:creationId xmlns:a16="http://schemas.microsoft.com/office/drawing/2014/main" id="{BD83DFF6-073D-0483-E9F8-343C4A84C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2742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2" name="Rectangle 27">
              <a:extLst>
                <a:ext uri="{FF2B5EF4-FFF2-40B4-BE49-F238E27FC236}">
                  <a16:creationId xmlns:a16="http://schemas.microsoft.com/office/drawing/2014/main" id="{A0420497-8C13-B21C-8C81-BEC56982E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414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kumimoji="1" lang="en-US" altLang="zh-CN" sz="3086" baseline="-2500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3" name="Line 28">
              <a:extLst>
                <a:ext uri="{FF2B5EF4-FFF2-40B4-BE49-F238E27FC236}">
                  <a16:creationId xmlns:a16="http://schemas.microsoft.com/office/drawing/2014/main" id="{2C1749C8-D35E-5926-7E25-C10A9BEFC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9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9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9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583CDF39-FDDF-5232-FD74-ADAED1E4EB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noProof="1">
                <a:latin typeface="宋体" panose="02010600030101010101" pitchFamily="2" charset="-122"/>
              </a:rPr>
              <a:t>短语</a:t>
            </a:r>
            <a:r>
              <a:rPr lang="zh-CN" altLang="en-US" dirty="0">
                <a:latin typeface="宋体" panose="02010600030101010101" pitchFamily="2" charset="-122"/>
              </a:rPr>
              <a:t>、直接短语和句柄</a:t>
            </a:r>
            <a:endParaRPr lang="zh-CN" altLang="en-US" dirty="0"/>
          </a:p>
        </p:txBody>
      </p:sp>
      <p:sp>
        <p:nvSpPr>
          <p:cNvPr id="479235" name="Rectangle 3">
            <a:extLst>
              <a:ext uri="{FF2B5EF4-FFF2-40B4-BE49-F238E27FC236}">
                <a16:creationId xmlns:a16="http://schemas.microsoft.com/office/drawing/2014/main" id="{9248C481-E62C-BFEE-FCD3-908E1A72866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694531" y="2009805"/>
            <a:ext cx="8695531" cy="4797715"/>
          </a:xfrm>
          <a:blipFill rotWithShape="0">
            <a:blip r:embed="rId3"/>
            <a:stretch>
              <a:fillRect l="-1052" t="-1652"/>
            </a:stretch>
          </a:blipFill>
        </p:spPr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923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923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923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923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5">
            <a:extLst>
              <a:ext uri="{FF2B5EF4-FFF2-40B4-BE49-F238E27FC236}">
                <a16:creationId xmlns:a16="http://schemas.microsoft.com/office/drawing/2014/main" id="{42B40F93-72DC-C2C4-5242-8B4A080C36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noProof="1"/>
              <a:t>短语</a:t>
            </a:r>
            <a:r>
              <a:rPr lang="zh-CN" altLang="en-US" dirty="0"/>
              <a:t>、直接短语、句柄</a:t>
            </a:r>
          </a:p>
        </p:txBody>
      </p:sp>
      <p:sp>
        <p:nvSpPr>
          <p:cNvPr id="39" name="Text Box 2">
            <a:extLst>
              <a:ext uri="{FF2B5EF4-FFF2-40B4-BE49-F238E27FC236}">
                <a16:creationId xmlns:a16="http://schemas.microsoft.com/office/drawing/2014/main" id="{FF48C881-98F5-1F74-9FBF-B0761A8AB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75" y="5070475"/>
            <a:ext cx="20447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prstClr val="black"/>
                </a:solidFill>
              </a:rPr>
              <a:t>短语：</a:t>
            </a:r>
          </a:p>
          <a:p>
            <a:pPr defTabSz="503972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prstClr val="black"/>
                </a:solidFill>
              </a:rPr>
              <a:t>直接短语：</a:t>
            </a:r>
            <a:endParaRPr lang="en-US" altLang="zh-CN" sz="3086" dirty="0">
              <a:solidFill>
                <a:prstClr val="black"/>
              </a:solidFill>
            </a:endParaRPr>
          </a:p>
          <a:p>
            <a:pPr defTabSz="503972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prstClr val="black"/>
                </a:solidFill>
              </a:rPr>
              <a:t>句柄：</a:t>
            </a:r>
          </a:p>
        </p:txBody>
      </p:sp>
      <p:sp>
        <p:nvSpPr>
          <p:cNvPr id="40" name="Text Box 7">
            <a:extLst>
              <a:ext uri="{FF2B5EF4-FFF2-40B4-BE49-F238E27FC236}">
                <a16:creationId xmlns:a16="http://schemas.microsoft.com/office/drawing/2014/main" id="{440AB806-37FA-4C9A-EC98-0D49A2383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438" y="5149850"/>
            <a:ext cx="4191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1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1" name="Text Box 8">
            <a:extLst>
              <a:ext uri="{FF2B5EF4-FFF2-40B4-BE49-F238E27FC236}">
                <a16:creationId xmlns:a16="http://schemas.microsoft.com/office/drawing/2014/main" id="{8ED2AA6A-CCB9-63E1-AD66-9166CAAE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663" y="5149850"/>
            <a:ext cx="81756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2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A63615E4-D148-FC7C-573D-072E21879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5149850"/>
            <a:ext cx="8159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 dirty="0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 dirty="0">
                <a:solidFill>
                  <a:srgbClr val="7030A0"/>
                </a:solidFill>
                <a:sym typeface="Symbol" panose="05050102010706020507" pitchFamily="18" charset="2"/>
              </a:rPr>
              <a:t>3</a:t>
            </a:r>
            <a:endParaRPr lang="en-GB" altLang="zh-CN" sz="3086" baseline="-25000" dirty="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3" name="Text Box 10">
            <a:extLst>
              <a:ext uri="{FF2B5EF4-FFF2-40B4-BE49-F238E27FC236}">
                <a16:creationId xmlns:a16="http://schemas.microsoft.com/office/drawing/2014/main" id="{54A33C9A-F0CF-1403-A7EC-26D14C668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2950" y="5149850"/>
            <a:ext cx="1316038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>
                <a:solidFill>
                  <a:srgbClr val="7030A0"/>
                </a:solidFill>
                <a:sym typeface="Symbol" panose="05050102010706020507" pitchFamily="18" charset="2"/>
              </a:rPr>
              <a:t>， </a:t>
            </a:r>
            <a:r>
              <a:rPr lang="en-US" altLang="zh-CN" sz="3086">
                <a:solidFill>
                  <a:srgbClr val="7030A0"/>
                </a:solidFill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</a:rPr>
              <a:t>1</a:t>
            </a:r>
            <a:r>
              <a:rPr lang="en-US" altLang="zh-CN" sz="3086">
                <a:solidFill>
                  <a:srgbClr val="7030A0"/>
                </a:solidFill>
              </a:rPr>
              <a:t>*i</a:t>
            </a:r>
            <a:r>
              <a:rPr lang="en-US" altLang="zh-CN" sz="3086" baseline="-25000">
                <a:solidFill>
                  <a:srgbClr val="7030A0"/>
                </a:solidFill>
              </a:rPr>
              <a:t>2</a:t>
            </a:r>
            <a:endParaRPr lang="en-GB" altLang="zh-CN" sz="3086" baseline="-25000">
              <a:solidFill>
                <a:srgbClr val="7030A0"/>
              </a:solidFill>
            </a:endParaRPr>
          </a:p>
        </p:txBody>
      </p:sp>
      <p:sp>
        <p:nvSpPr>
          <p:cNvPr id="44" name="Text Box 11">
            <a:extLst>
              <a:ext uri="{FF2B5EF4-FFF2-40B4-BE49-F238E27FC236}">
                <a16:creationId xmlns:a16="http://schemas.microsoft.com/office/drawing/2014/main" id="{5356A022-2341-1C76-7A5A-D3D5CFA5B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5149850"/>
            <a:ext cx="178435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7030A0"/>
                </a:solidFill>
              </a:rPr>
              <a:t>， </a:t>
            </a:r>
            <a:r>
              <a:rPr lang="en-US" altLang="zh-CN" sz="3086" dirty="0">
                <a:solidFill>
                  <a:srgbClr val="7030A0"/>
                </a:solidFill>
              </a:rPr>
              <a:t>i</a:t>
            </a:r>
            <a:r>
              <a:rPr lang="en-US" altLang="zh-CN" sz="3086" baseline="-25000" dirty="0">
                <a:solidFill>
                  <a:srgbClr val="7030A0"/>
                </a:solidFill>
              </a:rPr>
              <a:t>1</a:t>
            </a:r>
            <a:r>
              <a:rPr lang="en-US" altLang="zh-CN" sz="3086" dirty="0">
                <a:solidFill>
                  <a:srgbClr val="7030A0"/>
                </a:solidFill>
              </a:rPr>
              <a:t>*i</a:t>
            </a:r>
            <a:r>
              <a:rPr lang="en-US" altLang="zh-CN" sz="3086" baseline="-25000" dirty="0">
                <a:solidFill>
                  <a:srgbClr val="7030A0"/>
                </a:solidFill>
              </a:rPr>
              <a:t>2</a:t>
            </a:r>
            <a:r>
              <a:rPr lang="en-US" altLang="zh-CN" sz="3086" dirty="0">
                <a:solidFill>
                  <a:srgbClr val="7030A0"/>
                </a:solidFill>
              </a:rPr>
              <a:t>+i</a:t>
            </a:r>
            <a:r>
              <a:rPr lang="en-US" altLang="zh-CN" sz="3086" baseline="-25000" dirty="0">
                <a:solidFill>
                  <a:srgbClr val="7030A0"/>
                </a:solidFill>
              </a:rPr>
              <a:t>3</a:t>
            </a:r>
            <a:endParaRPr lang="en-GB" altLang="zh-CN" sz="3086" baseline="-25000" dirty="0">
              <a:solidFill>
                <a:srgbClr val="7030A0"/>
              </a:solidFill>
            </a:endParaRPr>
          </a:p>
        </p:txBody>
      </p:sp>
      <p:sp>
        <p:nvSpPr>
          <p:cNvPr id="45" name="Text Box 12">
            <a:extLst>
              <a:ext uri="{FF2B5EF4-FFF2-40B4-BE49-F238E27FC236}">
                <a16:creationId xmlns:a16="http://schemas.microsoft.com/office/drawing/2014/main" id="{C0F79ACE-B948-8BF4-DC8D-37EB4ACDE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3038" y="5768975"/>
            <a:ext cx="4191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1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6" name="Text Box 13">
            <a:extLst>
              <a:ext uri="{FF2B5EF4-FFF2-40B4-BE49-F238E27FC236}">
                <a16:creationId xmlns:a16="http://schemas.microsoft.com/office/drawing/2014/main" id="{E0B61692-BB86-3995-1D69-F3A58E3AE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263" y="5768975"/>
            <a:ext cx="8175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 dirty="0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 dirty="0">
                <a:solidFill>
                  <a:srgbClr val="7030A0"/>
                </a:solidFill>
                <a:sym typeface="Symbol" panose="05050102010706020507" pitchFamily="18" charset="2"/>
              </a:rPr>
              <a:t>2</a:t>
            </a:r>
            <a:endParaRPr lang="en-GB" altLang="zh-CN" sz="3086" baseline="-25000" dirty="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47" name="Text Box 14">
            <a:extLst>
              <a:ext uri="{FF2B5EF4-FFF2-40B4-BE49-F238E27FC236}">
                <a16:creationId xmlns:a16="http://schemas.microsoft.com/office/drawing/2014/main" id="{A93925F1-0E81-38E6-8857-F805A32DA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38" y="5768975"/>
            <a:ext cx="8159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7030A0"/>
                </a:solidFill>
                <a:sym typeface="Symbol" panose="05050102010706020507" pitchFamily="18" charset="2"/>
              </a:rPr>
              <a:t>，</a:t>
            </a:r>
            <a:r>
              <a:rPr lang="en-US" altLang="zh-CN" sz="3086" dirty="0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 dirty="0">
                <a:solidFill>
                  <a:srgbClr val="7030A0"/>
                </a:solidFill>
                <a:sym typeface="Symbol" panose="05050102010706020507" pitchFamily="18" charset="2"/>
              </a:rPr>
              <a:t>3</a:t>
            </a:r>
            <a:endParaRPr lang="en-GB" altLang="zh-CN" sz="3086" baseline="-25000" dirty="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grpSp>
        <p:nvGrpSpPr>
          <p:cNvPr id="1276940" name="Group 3">
            <a:extLst>
              <a:ext uri="{FF2B5EF4-FFF2-40B4-BE49-F238E27FC236}">
                <a16:creationId xmlns:a16="http://schemas.microsoft.com/office/drawing/2014/main" id="{275187D6-CF28-97CB-0114-E8CC8108648E}"/>
              </a:ext>
            </a:extLst>
          </p:cNvPr>
          <p:cNvGrpSpPr>
            <a:grpSpLocks/>
          </p:cNvGrpSpPr>
          <p:nvPr/>
        </p:nvGrpSpPr>
        <p:grpSpPr bwMode="auto">
          <a:xfrm>
            <a:off x="6910388" y="2662238"/>
            <a:ext cx="3095625" cy="4524375"/>
            <a:chOff x="2976" y="1488"/>
            <a:chExt cx="2160" cy="2688"/>
          </a:xfrm>
        </p:grpSpPr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id="{E1D8547F-880B-E34A-3CD9-2A4999C07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1981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2522C4FD-C239-8A4E-F843-C520EC9D8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2922"/>
              <a:ext cx="385" cy="270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F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F4B15CF2-EF97-BB63-AC91-9F2D84A27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414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F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20DBDCA9-FD90-769C-B0B9-873712D3A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2429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99F30206-4B27-B3A0-F922-858766CD5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1981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4" name="Rectangle 9">
              <a:extLst>
                <a:ext uri="{FF2B5EF4-FFF2-40B4-BE49-F238E27FC236}">
                  <a16:creationId xmlns:a16="http://schemas.microsoft.com/office/drawing/2014/main" id="{3F27D4E7-6964-559B-F5EB-9B2BC71F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922"/>
              <a:ext cx="383" cy="270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A85A3EC0-CE18-BAE1-6482-113CBBA06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0" y="3907"/>
              <a:ext cx="382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kumimoji="1" lang="en-US" altLang="zh-CN" sz="3086" baseline="-25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6" name="Rectangle 11">
              <a:extLst>
                <a:ext uri="{FF2B5EF4-FFF2-40B4-BE49-F238E27FC236}">
                  <a16:creationId xmlns:a16="http://schemas.microsoft.com/office/drawing/2014/main" id="{EF41C645-68C9-00DD-1651-9CE69147E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981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+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7" name="Rectangle 12">
              <a:extLst>
                <a:ext uri="{FF2B5EF4-FFF2-40B4-BE49-F238E27FC236}">
                  <a16:creationId xmlns:a16="http://schemas.microsoft.com/office/drawing/2014/main" id="{81174862-5538-3E8F-0FD4-079E6E158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2922"/>
              <a:ext cx="383" cy="270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*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943F5C6E-E574-CB01-3591-340E2C657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488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9" name="Line 14">
              <a:extLst>
                <a:ext uri="{FF2B5EF4-FFF2-40B4-BE49-F238E27FC236}">
                  <a16:creationId xmlns:a16="http://schemas.microsoft.com/office/drawing/2014/main" id="{9F8B3247-2B04-DEDB-B35F-A707177884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1757"/>
              <a:ext cx="575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0" name="Line 15">
              <a:extLst>
                <a:ext uri="{FF2B5EF4-FFF2-40B4-BE49-F238E27FC236}">
                  <a16:creationId xmlns:a16="http://schemas.microsoft.com/office/drawing/2014/main" id="{59FA5F56-D140-796E-6EA1-B37B80D294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757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1" name="Line 16">
              <a:extLst>
                <a:ext uri="{FF2B5EF4-FFF2-40B4-BE49-F238E27FC236}">
                  <a16:creationId xmlns:a16="http://schemas.microsoft.com/office/drawing/2014/main" id="{3E07D114-1A83-47DA-1CAA-61751E090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757"/>
              <a:ext cx="673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" name="Line 17">
              <a:extLst>
                <a:ext uri="{FF2B5EF4-FFF2-40B4-BE49-F238E27FC236}">
                  <a16:creationId xmlns:a16="http://schemas.microsoft.com/office/drawing/2014/main" id="{5C28B90B-0B28-3D35-DE5D-D3F10089C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25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3" name="Line 18">
              <a:extLst>
                <a:ext uri="{FF2B5EF4-FFF2-40B4-BE49-F238E27FC236}">
                  <a16:creationId xmlns:a16="http://schemas.microsoft.com/office/drawing/2014/main" id="{F1292C39-C74B-34B9-1985-24B91B0418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19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4" name="Line 19">
              <a:extLst>
                <a:ext uri="{FF2B5EF4-FFF2-40B4-BE49-F238E27FC236}">
                  <a16:creationId xmlns:a16="http://schemas.microsoft.com/office/drawing/2014/main" id="{95C9ED89-6FFC-4418-C2D9-FE43EE3A11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83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5" name="Line 20">
              <a:extLst>
                <a:ext uri="{FF2B5EF4-FFF2-40B4-BE49-F238E27FC236}">
                  <a16:creationId xmlns:a16="http://schemas.microsoft.com/office/drawing/2014/main" id="{9809CBE0-A5D1-9B9E-5ECB-61425A8B4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2698"/>
              <a:ext cx="529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6" name="Line 21">
              <a:extLst>
                <a:ext uri="{FF2B5EF4-FFF2-40B4-BE49-F238E27FC236}">
                  <a16:creationId xmlns:a16="http://schemas.microsoft.com/office/drawing/2014/main" id="{9B0BC8B8-0FB9-1FB3-C044-55127857D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698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7" name="Line 22">
              <a:extLst>
                <a:ext uri="{FF2B5EF4-FFF2-40B4-BE49-F238E27FC236}">
                  <a16:creationId xmlns:a16="http://schemas.microsoft.com/office/drawing/2014/main" id="{77ED25B4-1B6C-1438-35CA-F1E9988700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698"/>
              <a:ext cx="525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Rectangle 23">
              <a:extLst>
                <a:ext uri="{FF2B5EF4-FFF2-40B4-BE49-F238E27FC236}">
                  <a16:creationId xmlns:a16="http://schemas.microsoft.com/office/drawing/2014/main" id="{8B0697DB-993D-4663-BBBB-99C63B530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2474"/>
              <a:ext cx="383" cy="270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F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Rectangle 24">
              <a:extLst>
                <a:ext uri="{FF2B5EF4-FFF2-40B4-BE49-F238E27FC236}">
                  <a16:creationId xmlns:a16="http://schemas.microsoft.com/office/drawing/2014/main" id="{828238DA-9A69-57FB-4055-FA3C2760C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2966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kumimoji="1" lang="en-US" altLang="zh-CN" sz="3086" baseline="-25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kumimoji="1" lang="en-US" altLang="zh-CN" sz="2205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0" name="Line 25">
              <a:extLst>
                <a:ext uri="{FF2B5EF4-FFF2-40B4-BE49-F238E27FC236}">
                  <a16:creationId xmlns:a16="http://schemas.microsoft.com/office/drawing/2014/main" id="{F7872BB4-6305-7228-3E02-4A2E1852C4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225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1" name="Line 26">
              <a:extLst>
                <a:ext uri="{FF2B5EF4-FFF2-40B4-BE49-F238E27FC236}">
                  <a16:creationId xmlns:a16="http://schemas.microsoft.com/office/drawing/2014/main" id="{099EFD41-864F-3A5A-B1E0-B649F41B3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2742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2" name="Rectangle 27">
              <a:extLst>
                <a:ext uri="{FF2B5EF4-FFF2-40B4-BE49-F238E27FC236}">
                  <a16:creationId xmlns:a16="http://schemas.microsoft.com/office/drawing/2014/main" id="{5903115E-D896-7556-4B93-C4B571B03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414"/>
              <a:ext cx="383" cy="269"/>
            </a:xfrm>
            <a:prstGeom prst="rect">
              <a:avLst/>
            </a:prstGeom>
            <a:noFill/>
            <a:ln w="22225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kumimoji="1" lang="en-US" altLang="zh-CN" sz="3086" baseline="-2500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kumimoji="1" lang="en-US" altLang="zh-CN" sz="2205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3" name="Line 28">
              <a:extLst>
                <a:ext uri="{FF2B5EF4-FFF2-40B4-BE49-F238E27FC236}">
                  <a16:creationId xmlns:a16="http://schemas.microsoft.com/office/drawing/2014/main" id="{FAD72B9A-3E62-0AA2-BA02-C6E9BE43C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90"/>
              <a:ext cx="0" cy="224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64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6" name="Text Box 12">
            <a:extLst>
              <a:ext uri="{FF2B5EF4-FFF2-40B4-BE49-F238E27FC236}">
                <a16:creationId xmlns:a16="http://schemas.microsoft.com/office/drawing/2014/main" id="{4780C962-B9D8-C2F4-EBE7-6C680A398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775" y="6342063"/>
            <a:ext cx="420688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>
                <a:solidFill>
                  <a:srgbClr val="7030A0"/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baseline="-25000">
                <a:solidFill>
                  <a:srgbClr val="7030A0"/>
                </a:solidFill>
                <a:sym typeface="Symbol" panose="05050102010706020507" pitchFamily="18" charset="2"/>
              </a:rPr>
              <a:t>1</a:t>
            </a:r>
            <a:endParaRPr lang="en-GB" altLang="zh-CN" sz="3086" baseline="-2500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77" name="Rectangle 2">
            <a:extLst>
              <a:ext uri="{FF2B5EF4-FFF2-40B4-BE49-F238E27FC236}">
                <a16:creationId xmlns:a16="http://schemas.microsoft.com/office/drawing/2014/main" id="{681E883B-9214-A386-E5C0-BB2DDD58CE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1763" y="1792288"/>
            <a:ext cx="7888287" cy="4352925"/>
          </a:xfrm>
        </p:spPr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在一个句型对应的语法树中</a:t>
            </a: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</a:endParaRP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以某非终结符为根的</a:t>
            </a:r>
            <a:r>
              <a:rPr lang="zh-CN" altLang="en-US" sz="2646" noProof="1">
                <a:solidFill>
                  <a:srgbClr val="CC0000"/>
                </a:solidFill>
                <a:latin typeface="宋体" panose="02010600030101010101" pitchFamily="2" charset="-122"/>
              </a:rPr>
              <a:t>两代以上的子树的所有末端结点从左到右排列</a:t>
            </a:r>
            <a:r>
              <a:rPr lang="zh-CN" altLang="en-US" sz="2646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就是相对于该非终结符的一个</a:t>
            </a:r>
            <a:r>
              <a:rPr lang="zh-CN" altLang="en-US" sz="2646" noProof="1">
                <a:solidFill>
                  <a:srgbClr val="CC0000"/>
                </a:solidFill>
                <a:latin typeface="宋体" panose="02010600030101010101" pitchFamily="2" charset="-122"/>
              </a:rPr>
              <a:t>短语</a:t>
            </a:r>
            <a:endParaRPr lang="zh-CN" altLang="en-US" sz="2646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</a:endParaRP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如果子树只有两代，则该短语就是</a:t>
            </a:r>
            <a:r>
              <a:rPr lang="zh-CN" altLang="en-US" sz="2646" noProof="1">
                <a:solidFill>
                  <a:srgbClr val="CC0000"/>
                </a:solidFill>
                <a:latin typeface="宋体" panose="02010600030101010101" pitchFamily="2" charset="-122"/>
              </a:rPr>
              <a:t>直接短语</a:t>
            </a:r>
            <a:endParaRPr lang="en-US" altLang="zh-CN" sz="2646" noProof="1">
              <a:solidFill>
                <a:srgbClr val="CC0000"/>
              </a:solidFill>
              <a:latin typeface="宋体" panose="02010600030101010101" pitchFamily="2" charset="-122"/>
            </a:endParaRP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最左两代子树</a:t>
            </a:r>
            <a:r>
              <a:rPr lang="zh-CN" altLang="en-US" sz="2646" noProof="1">
                <a:solidFill>
                  <a:srgbClr val="C00000"/>
                </a:solidFill>
                <a:latin typeface="宋体" panose="02010600030101010101" pitchFamily="2" charset="-122"/>
              </a:rPr>
              <a:t>完整末端</a:t>
            </a:r>
            <a:r>
              <a:rPr lang="zh-CN" altLang="en-US" sz="2646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就是</a:t>
            </a:r>
            <a:r>
              <a:rPr lang="zh-CN" altLang="en-US" sz="2646" noProof="1">
                <a:solidFill>
                  <a:srgbClr val="CC0000"/>
                </a:solidFill>
                <a:latin typeface="宋体" panose="02010600030101010101" pitchFamily="2" charset="-122"/>
              </a:rPr>
              <a:t>句柄</a:t>
            </a:r>
            <a:endParaRPr lang="zh-CN" altLang="en-US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3">
            <a:extLst>
              <a:ext uri="{FF2B5EF4-FFF2-40B4-BE49-F238E27FC236}">
                <a16:creationId xmlns:a16="http://schemas.microsoft.com/office/drawing/2014/main" id="{F340E190-3B69-89A6-C8EC-49DF0E90F2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noProof="1"/>
              <a:t>用</a:t>
            </a:r>
            <a:r>
              <a:rPr lang="zh-CN" altLang="en-US" dirty="0"/>
              <a:t>句柄归约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875D7-E7C6-C282-42C6-A244EF0F3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可用句柄来对句子进行归约</a:t>
            </a:r>
          </a:p>
        </p:txBody>
      </p:sp>
      <p:sp>
        <p:nvSpPr>
          <p:cNvPr id="5" name="Rectangle 175">
            <a:extLst>
              <a:ext uri="{FF2B5EF4-FFF2-40B4-BE49-F238E27FC236}">
                <a16:creationId xmlns:a16="http://schemas.microsoft.com/office/drawing/2014/main" id="{68AAADE6-CE0B-4EC5-51B8-1B7C7FB54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813" y="5172075"/>
            <a:ext cx="1889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6" name="Rectangle 176">
            <a:extLst>
              <a:ext uri="{FF2B5EF4-FFF2-40B4-BE49-F238E27FC236}">
                <a16:creationId xmlns:a16="http://schemas.microsoft.com/office/drawing/2014/main" id="{1183643A-A098-5A83-CB72-74EF19D2D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313" y="4351338"/>
            <a:ext cx="188912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" name="Rectangle 177">
            <a:extLst>
              <a:ext uri="{FF2B5EF4-FFF2-40B4-BE49-F238E27FC236}">
                <a16:creationId xmlns:a16="http://schemas.microsoft.com/office/drawing/2014/main" id="{1DB16BF1-5C81-05EE-9946-A03638757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5350" y="4351338"/>
            <a:ext cx="188913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" name="Rectangle 178">
            <a:extLst>
              <a:ext uri="{FF2B5EF4-FFF2-40B4-BE49-F238E27FC236}">
                <a16:creationId xmlns:a16="http://schemas.microsoft.com/office/drawing/2014/main" id="{F5E7DFE7-C497-C72E-BAF8-7244A07A1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88" y="3446463"/>
            <a:ext cx="188912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9" name="Rectangle 179">
            <a:extLst>
              <a:ext uri="{FF2B5EF4-FFF2-40B4-BE49-F238E27FC236}">
                <a16:creationId xmlns:a16="http://schemas.microsoft.com/office/drawing/2014/main" id="{15C4913D-8DAF-4DE3-484A-22D595ABF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63" y="3446463"/>
            <a:ext cx="169862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0" name="Rectangle 180">
            <a:extLst>
              <a:ext uri="{FF2B5EF4-FFF2-40B4-BE49-F238E27FC236}">
                <a16:creationId xmlns:a16="http://schemas.microsoft.com/office/drawing/2014/main" id="{EA93BAA5-93A5-BECB-766B-66E5E814B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2388" y="3446463"/>
            <a:ext cx="188912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24" name="Rectangle 182">
            <a:extLst>
              <a:ext uri="{FF2B5EF4-FFF2-40B4-BE49-F238E27FC236}">
                <a16:creationId xmlns:a16="http://schemas.microsoft.com/office/drawing/2014/main" id="{174A1DD1-AE56-B39F-DBC2-BF6C45DCB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2452688"/>
            <a:ext cx="2254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25" name="Line 183">
            <a:extLst>
              <a:ext uri="{FF2B5EF4-FFF2-40B4-BE49-F238E27FC236}">
                <a16:creationId xmlns:a16="http://schemas.microsoft.com/office/drawing/2014/main" id="{2B0A17F0-E016-AD70-2968-F52EC185A2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9513" y="2830513"/>
            <a:ext cx="1260475" cy="630237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6" name="Line 184">
            <a:extLst>
              <a:ext uri="{FF2B5EF4-FFF2-40B4-BE49-F238E27FC236}">
                <a16:creationId xmlns:a16="http://schemas.microsoft.com/office/drawing/2014/main" id="{A0B74B84-8D75-4A2F-22B8-5BEA63FCF0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2138" y="2840038"/>
            <a:ext cx="566737" cy="630237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7" name="Line 185">
            <a:extLst>
              <a:ext uri="{FF2B5EF4-FFF2-40B4-BE49-F238E27FC236}">
                <a16:creationId xmlns:a16="http://schemas.microsoft.com/office/drawing/2014/main" id="{73AB99A4-9A38-2DC0-8E07-40FB808E27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9988" y="2830513"/>
            <a:ext cx="188912" cy="630237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8" name="Line 186">
            <a:extLst>
              <a:ext uri="{FF2B5EF4-FFF2-40B4-BE49-F238E27FC236}">
                <a16:creationId xmlns:a16="http://schemas.microsoft.com/office/drawing/2014/main" id="{C48B52E1-FAF4-A059-C257-29DF5AFCA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2843213"/>
            <a:ext cx="847725" cy="601662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9" name="Line 187">
            <a:extLst>
              <a:ext uri="{FF2B5EF4-FFF2-40B4-BE49-F238E27FC236}">
                <a16:creationId xmlns:a16="http://schemas.microsoft.com/office/drawing/2014/main" id="{91C4641C-40E6-F730-C862-43ABBA1C57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2830513"/>
            <a:ext cx="1443038" cy="630237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1" name="Rectangle 189">
            <a:extLst>
              <a:ext uri="{FF2B5EF4-FFF2-40B4-BE49-F238E27FC236}">
                <a16:creationId xmlns:a16="http://schemas.microsoft.com/office/drawing/2014/main" id="{7FDC2C56-7546-E1AD-7F7A-E7B776C84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3446463"/>
            <a:ext cx="227013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22" name="Line 190">
            <a:extLst>
              <a:ext uri="{FF2B5EF4-FFF2-40B4-BE49-F238E27FC236}">
                <a16:creationId xmlns:a16="http://schemas.microsoft.com/office/drawing/2014/main" id="{2AAE3219-AD68-7EB2-AF00-D0BB5953C1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81775" y="3875088"/>
            <a:ext cx="307975" cy="468312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3" name="Line 191">
            <a:extLst>
              <a:ext uri="{FF2B5EF4-FFF2-40B4-BE49-F238E27FC236}">
                <a16:creationId xmlns:a16="http://schemas.microsoft.com/office/drawing/2014/main" id="{9E6649E4-D1C9-FDF3-5626-57BF052A8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9750" y="3875088"/>
            <a:ext cx="423863" cy="439737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9" name="Rectangle 193">
            <a:extLst>
              <a:ext uri="{FF2B5EF4-FFF2-40B4-BE49-F238E27FC236}">
                <a16:creationId xmlns:a16="http://schemas.microsoft.com/office/drawing/2014/main" id="{26350224-34F7-5177-1354-C8C540A5C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163" y="3446463"/>
            <a:ext cx="22542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20" name="Line 194">
            <a:extLst>
              <a:ext uri="{FF2B5EF4-FFF2-40B4-BE49-F238E27FC236}">
                <a16:creationId xmlns:a16="http://schemas.microsoft.com/office/drawing/2014/main" id="{864548A7-1E4A-D3E2-8EE3-1DD540D85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1050" y="3875088"/>
            <a:ext cx="0" cy="47625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5" name="Rectangle 196">
            <a:extLst>
              <a:ext uri="{FF2B5EF4-FFF2-40B4-BE49-F238E27FC236}">
                <a16:creationId xmlns:a16="http://schemas.microsoft.com/office/drawing/2014/main" id="{1E75D05F-4AF7-8711-CB41-DA6343D27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825" y="4351338"/>
            <a:ext cx="22542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7" name="Line 198">
            <a:extLst>
              <a:ext uri="{FF2B5EF4-FFF2-40B4-BE49-F238E27FC236}">
                <a16:creationId xmlns:a16="http://schemas.microsoft.com/office/drawing/2014/main" id="{D2B93705-A212-2B6B-DE3A-30FF8D31DB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8113" y="4589463"/>
            <a:ext cx="1587" cy="35083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8" name="Line 199">
            <a:extLst>
              <a:ext uri="{FF2B5EF4-FFF2-40B4-BE49-F238E27FC236}">
                <a16:creationId xmlns:a16="http://schemas.microsoft.com/office/drawing/2014/main" id="{A0B744CC-C78B-4D39-8D35-97C3C0F8EE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4716463"/>
            <a:ext cx="0" cy="441325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0" name="Rectangle 200">
            <a:extLst>
              <a:ext uri="{FF2B5EF4-FFF2-40B4-BE49-F238E27FC236}">
                <a16:creationId xmlns:a16="http://schemas.microsoft.com/office/drawing/2014/main" id="{75612782-A4B9-A517-A430-96F952076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4314825"/>
            <a:ext cx="744537" cy="132397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488">
              <a:solidFill>
                <a:prstClr val="black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30E91A-84B5-CFC8-1509-157AEFD52EE1}"/>
              </a:ext>
            </a:extLst>
          </p:cNvPr>
          <p:cNvSpPr txBox="1"/>
          <p:nvPr/>
        </p:nvSpPr>
        <p:spPr>
          <a:xfrm>
            <a:off x="795338" y="3444875"/>
            <a:ext cx="1382712" cy="498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46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646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646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bcde</a:t>
            </a:r>
            <a:endParaRPr lang="zh-CN" altLang="en-US" sz="1543" dirty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F5A4268-A0D8-C4C0-4F5F-304310C0665D}"/>
              </a:ext>
            </a:extLst>
          </p:cNvPr>
          <p:cNvSpPr/>
          <p:nvPr/>
        </p:nvSpPr>
        <p:spPr>
          <a:xfrm>
            <a:off x="795338" y="3983038"/>
            <a:ext cx="1404937" cy="498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46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646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en-US" altLang="zh-CN" sz="2646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cde</a:t>
            </a:r>
            <a:endParaRPr lang="zh-CN" altLang="en-US" sz="1543" dirty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27A9123-D1A1-E398-8A52-61FBA37D42A3}"/>
              </a:ext>
            </a:extLst>
          </p:cNvPr>
          <p:cNvSpPr/>
          <p:nvPr/>
        </p:nvSpPr>
        <p:spPr>
          <a:xfrm>
            <a:off x="795338" y="4519613"/>
            <a:ext cx="1189037" cy="500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46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aAc</a:t>
            </a:r>
            <a:r>
              <a:rPr lang="en-US" altLang="zh-CN" sz="2646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46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543" dirty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F3837CC-762A-505B-E0B5-6BDDF3FBEA72}"/>
              </a:ext>
            </a:extLst>
          </p:cNvPr>
          <p:cNvSpPr/>
          <p:nvPr/>
        </p:nvSpPr>
        <p:spPr>
          <a:xfrm>
            <a:off x="795338" y="5057775"/>
            <a:ext cx="1185862" cy="500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46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aAcBe</a:t>
            </a:r>
            <a:endParaRPr lang="zh-CN" altLang="en-US" sz="1543" u="sng" dirty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86D364E-FACF-5039-BD69-B989DD1E2459}"/>
              </a:ext>
            </a:extLst>
          </p:cNvPr>
          <p:cNvSpPr/>
          <p:nvPr/>
        </p:nvSpPr>
        <p:spPr>
          <a:xfrm>
            <a:off x="795338" y="5595938"/>
            <a:ext cx="379412" cy="500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3484" indent="-283484" defTabSz="503972" eaLnBrk="1" fontAlgn="auto" hangingPunct="1">
              <a:spcBef>
                <a:spcPts val="827"/>
              </a:spcBef>
              <a:spcAft>
                <a:spcPts val="0"/>
              </a:spcAft>
              <a:buClr>
                <a:srgbClr val="4F81BD"/>
              </a:buClr>
              <a:buSzPct val="80000"/>
              <a:defRPr/>
            </a:pP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楷体_GB2312" pitchFamily="49" charset="-122"/>
                <a:sym typeface="Symbol" panose="05050102010706020507" pitchFamily="18" charset="2"/>
              </a:rPr>
              <a:t>S</a:t>
            </a:r>
            <a:endParaRPr lang="en-US" altLang="zh-CN" sz="2646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68295C-480D-5EC7-F776-87EE40E4EA36}"/>
              </a:ext>
            </a:extLst>
          </p:cNvPr>
          <p:cNvSpPr/>
          <p:nvPr/>
        </p:nvSpPr>
        <p:spPr>
          <a:xfrm>
            <a:off x="2187575" y="3444875"/>
            <a:ext cx="1704975" cy="498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3484" indent="-283484" defTabSz="503972" eaLnBrk="1" fontAlgn="auto" hangingPunct="1">
              <a:spcBef>
                <a:spcPts val="827"/>
              </a:spcBef>
              <a:spcAft>
                <a:spcPts val="0"/>
              </a:spcAft>
              <a:buClr>
                <a:srgbClr val="4F81BD"/>
              </a:buClr>
              <a:buSzPct val="80000"/>
              <a:defRPr/>
            </a:pP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楷体_GB2312" pitchFamily="49" charset="-122"/>
                <a:sym typeface="Symbol" panose="05050102010706020507" pitchFamily="18" charset="2"/>
              </a:rPr>
              <a:t>(2) A  b</a:t>
            </a:r>
            <a:endParaRPr lang="en-US" altLang="zh-CN" sz="2646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EA4BD49-8212-2B0D-0FAA-506119BBBBA6}"/>
              </a:ext>
            </a:extLst>
          </p:cNvPr>
          <p:cNvSpPr/>
          <p:nvPr/>
        </p:nvSpPr>
        <p:spPr>
          <a:xfrm>
            <a:off x="2187575" y="3983038"/>
            <a:ext cx="1943100" cy="498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楷体_GB2312" pitchFamily="49" charset="-122"/>
                <a:sym typeface="Symbol" panose="05050102010706020507" pitchFamily="18" charset="2"/>
              </a:rPr>
              <a:t>(3) A  Ab</a:t>
            </a:r>
            <a:endParaRPr lang="zh-CN" altLang="en-US" sz="1543" dirty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2278AE0-054A-03B5-34A7-37C44365958B}"/>
              </a:ext>
            </a:extLst>
          </p:cNvPr>
          <p:cNvSpPr/>
          <p:nvPr/>
        </p:nvSpPr>
        <p:spPr>
          <a:xfrm>
            <a:off x="2187575" y="4519613"/>
            <a:ext cx="1679575" cy="500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3484" indent="-283484" defTabSz="503972" eaLnBrk="1" fontAlgn="auto" hangingPunct="1">
              <a:spcBef>
                <a:spcPts val="827"/>
              </a:spcBef>
              <a:spcAft>
                <a:spcPts val="0"/>
              </a:spcAft>
              <a:buClr>
                <a:srgbClr val="4F81BD"/>
              </a:buClr>
              <a:buSzPct val="80000"/>
              <a:defRPr/>
            </a:pP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楷体_GB2312" pitchFamily="49" charset="-122"/>
                <a:sym typeface="Symbol" panose="05050102010706020507" pitchFamily="18" charset="2"/>
              </a:rPr>
              <a:t>(4) B  d</a:t>
            </a:r>
            <a:endParaRPr lang="en-US" altLang="zh-CN" sz="2646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BC826D7-59C0-3FB6-C6F9-D3BC139441B9}"/>
              </a:ext>
            </a:extLst>
          </p:cNvPr>
          <p:cNvSpPr/>
          <p:nvPr/>
        </p:nvSpPr>
        <p:spPr>
          <a:xfrm>
            <a:off x="2187575" y="5057775"/>
            <a:ext cx="2446338" cy="500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楷体_GB2312" pitchFamily="49" charset="-122"/>
              </a:rPr>
              <a:t>(1) S </a:t>
            </a: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楷体_GB2312" pitchFamily="49" charset="-122"/>
                <a:sym typeface="Symbol" panose="05050102010706020507" pitchFamily="18" charset="2"/>
              </a:rPr>
              <a:t> </a:t>
            </a:r>
            <a:r>
              <a:rPr lang="en-US" altLang="zh-CN" sz="2646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楷体_GB2312" pitchFamily="49" charset="-122"/>
                <a:sym typeface="Symbol" panose="05050102010706020507" pitchFamily="18" charset="2"/>
              </a:rPr>
              <a:t>aAcBe</a:t>
            </a:r>
            <a:endParaRPr lang="zh-CN" altLang="en-US" sz="1543" dirty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13CDB5-7A49-505D-0670-C440A891CE83}"/>
              </a:ext>
            </a:extLst>
          </p:cNvPr>
          <p:cNvSpPr/>
          <p:nvPr/>
        </p:nvSpPr>
        <p:spPr>
          <a:xfrm>
            <a:off x="881063" y="2986088"/>
            <a:ext cx="863600" cy="498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46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句型</a:t>
            </a:r>
            <a:endParaRPr lang="zh-CN" altLang="en-US" sz="2646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BC8667-AC5B-2EE2-E084-A5151D5CEB6D}"/>
              </a:ext>
            </a:extLst>
          </p:cNvPr>
          <p:cNvSpPr/>
          <p:nvPr/>
        </p:nvSpPr>
        <p:spPr>
          <a:xfrm>
            <a:off x="2208213" y="2965450"/>
            <a:ext cx="1544637" cy="498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46" noProof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归约规则</a:t>
            </a:r>
          </a:p>
        </p:txBody>
      </p:sp>
      <p:sp>
        <p:nvSpPr>
          <p:cNvPr id="38" name="Rectangle 200">
            <a:extLst>
              <a:ext uri="{FF2B5EF4-FFF2-40B4-BE49-F238E27FC236}">
                <a16:creationId xmlns:a16="http://schemas.microsoft.com/office/drawing/2014/main" id="{0A89E245-7ED7-D3A3-779C-793991320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465513"/>
            <a:ext cx="1106487" cy="132397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488">
              <a:solidFill>
                <a:prstClr val="black"/>
              </a:solidFill>
            </a:endParaRPr>
          </a:p>
        </p:txBody>
      </p:sp>
      <p:sp>
        <p:nvSpPr>
          <p:cNvPr id="40" name="Rectangle 200">
            <a:extLst>
              <a:ext uri="{FF2B5EF4-FFF2-40B4-BE49-F238E27FC236}">
                <a16:creationId xmlns:a16="http://schemas.microsoft.com/office/drawing/2014/main" id="{289B23BC-B2AA-5F83-9A1C-0FDC1D677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2279650"/>
            <a:ext cx="4011612" cy="1676400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488">
              <a:solidFill>
                <a:prstClr val="black"/>
              </a:solidFill>
            </a:endParaRPr>
          </a:p>
        </p:txBody>
      </p:sp>
      <p:sp>
        <p:nvSpPr>
          <p:cNvPr id="42" name="Rectangle 200">
            <a:extLst>
              <a:ext uri="{FF2B5EF4-FFF2-40B4-BE49-F238E27FC236}">
                <a16:creationId xmlns:a16="http://schemas.microsoft.com/office/drawing/2014/main" id="{36D80DA1-1AFB-6D71-5DFA-DA3B84F8F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3454400"/>
            <a:ext cx="744537" cy="132397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488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24" grpId="0"/>
      <p:bldP spid="21" grpId="0"/>
      <p:bldP spid="21" grpId="1"/>
      <p:bldP spid="19" grpId="0"/>
      <p:bldP spid="19" grpId="1"/>
      <p:bldP spid="15" grpId="0"/>
      <p:bldP spid="15" grpId="1"/>
      <p:bldP spid="30" grpId="0" animBg="1"/>
      <p:bldP spid="30" grpId="1" animBg="1"/>
      <p:bldP spid="30" grpId="2" animBg="1"/>
      <p:bldP spid="2" grpId="0"/>
      <p:bldP spid="31" grpId="0"/>
      <p:bldP spid="33" grpId="0"/>
      <p:bldP spid="35" grpId="0"/>
      <p:bldP spid="37" grpId="0"/>
      <p:bldP spid="39" grpId="0"/>
      <p:bldP spid="41" grpId="0"/>
      <p:bldP spid="43" grpId="0"/>
      <p:bldP spid="45" grpId="0"/>
      <p:bldP spid="11" grpId="0"/>
      <p:bldP spid="12" grpId="0"/>
      <p:bldP spid="38" grpId="0" animBg="1"/>
      <p:bldP spid="38" grpId="1" animBg="1"/>
      <p:bldP spid="40" grpId="0" animBg="1"/>
      <p:bldP spid="40" grpId="1" animBg="1"/>
      <p:bldP spid="42" grpId="0" animBg="1"/>
      <p:bldP spid="4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编译程序总框</a:t>
            </a:r>
          </a:p>
        </p:txBody>
      </p:sp>
      <p:sp>
        <p:nvSpPr>
          <p:cNvPr id="35" name="圆角矩形 34"/>
          <p:cNvSpPr/>
          <p:nvPr/>
        </p:nvSpPr>
        <p:spPr bwMode="auto">
          <a:xfrm>
            <a:off x="2588181" y="2218746"/>
            <a:ext cx="4027703" cy="503735"/>
          </a:xfrm>
          <a:prstGeom prst="roundRect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34394" tIns="67197" rIns="134394" bIns="67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词法分析</a:t>
            </a:r>
          </a:p>
        </p:txBody>
      </p:sp>
      <p:sp>
        <p:nvSpPr>
          <p:cNvPr id="36" name="圆角矩形 35"/>
          <p:cNvSpPr/>
          <p:nvPr/>
        </p:nvSpPr>
        <p:spPr bwMode="auto">
          <a:xfrm>
            <a:off x="2611235" y="3232957"/>
            <a:ext cx="4027703" cy="503735"/>
          </a:xfrm>
          <a:prstGeom prst="roundRect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34394" tIns="67197" rIns="134394" bIns="67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语法分析</a:t>
            </a:r>
          </a:p>
        </p:txBody>
      </p:sp>
      <p:sp>
        <p:nvSpPr>
          <p:cNvPr id="37" name="圆角矩形 36"/>
          <p:cNvSpPr/>
          <p:nvPr/>
        </p:nvSpPr>
        <p:spPr bwMode="auto">
          <a:xfrm>
            <a:off x="2611234" y="4246163"/>
            <a:ext cx="4027703" cy="503735"/>
          </a:xfrm>
          <a:prstGeom prst="roundRect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34394" tIns="67197" rIns="134394" bIns="67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语义分析与中间代码生成</a:t>
            </a:r>
          </a:p>
        </p:txBody>
      </p:sp>
      <p:sp>
        <p:nvSpPr>
          <p:cNvPr id="38" name="圆角矩形 37"/>
          <p:cNvSpPr/>
          <p:nvPr/>
        </p:nvSpPr>
        <p:spPr bwMode="auto">
          <a:xfrm>
            <a:off x="2611234" y="5254280"/>
            <a:ext cx="4027703" cy="503735"/>
          </a:xfrm>
          <a:prstGeom prst="roundRect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34394" tIns="67197" rIns="134394" bIns="67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6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</a:t>
            </a:r>
          </a:p>
        </p:txBody>
      </p:sp>
      <p:sp>
        <p:nvSpPr>
          <p:cNvPr id="39" name="圆角矩形 38"/>
          <p:cNvSpPr/>
          <p:nvPr/>
        </p:nvSpPr>
        <p:spPr bwMode="auto">
          <a:xfrm>
            <a:off x="2611234" y="6263907"/>
            <a:ext cx="4027703" cy="503735"/>
          </a:xfrm>
          <a:prstGeom prst="roundRect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34394" tIns="67197" rIns="134394" bIns="67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目标代码生成</a:t>
            </a:r>
          </a:p>
        </p:txBody>
      </p:sp>
      <p:sp>
        <p:nvSpPr>
          <p:cNvPr id="40" name="下箭头 39"/>
          <p:cNvSpPr/>
          <p:nvPr/>
        </p:nvSpPr>
        <p:spPr>
          <a:xfrm>
            <a:off x="4512048" y="2760245"/>
            <a:ext cx="178816" cy="4449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4512048" y="3767783"/>
            <a:ext cx="178816" cy="4449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下箭头 41"/>
          <p:cNvSpPr/>
          <p:nvPr/>
        </p:nvSpPr>
        <p:spPr>
          <a:xfrm>
            <a:off x="4512048" y="4788758"/>
            <a:ext cx="178816" cy="4449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下箭头 47"/>
          <p:cNvSpPr/>
          <p:nvPr/>
        </p:nvSpPr>
        <p:spPr>
          <a:xfrm>
            <a:off x="4512048" y="5792795"/>
            <a:ext cx="178816" cy="4449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下箭头 53"/>
          <p:cNvSpPr/>
          <p:nvPr/>
        </p:nvSpPr>
        <p:spPr>
          <a:xfrm>
            <a:off x="4512048" y="6811951"/>
            <a:ext cx="178816" cy="4449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下箭头 59"/>
          <p:cNvSpPr/>
          <p:nvPr/>
        </p:nvSpPr>
        <p:spPr>
          <a:xfrm>
            <a:off x="4505305" y="1741056"/>
            <a:ext cx="178816" cy="4449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014463" y="2762174"/>
            <a:ext cx="1313180" cy="431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单词符号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5014463" y="1681680"/>
            <a:ext cx="1031051" cy="431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源程序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5014463" y="4809758"/>
            <a:ext cx="2348720" cy="431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中间代码</a:t>
            </a:r>
            <a:r>
              <a:rPr kumimoji="0" lang="en-US" altLang="zh-CN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四元式</a:t>
            </a:r>
            <a:r>
              <a:rPr kumimoji="0" lang="en-US" altLang="zh-CN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220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022453" y="3820898"/>
            <a:ext cx="1313180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语法单位</a:t>
            </a:r>
          </a:p>
          <a:p>
            <a:pPr marL="0" marR="0" lvl="0" indent="0" algn="l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014463" y="6864226"/>
            <a:ext cx="1313180" cy="431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目标代码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022453" y="5798544"/>
            <a:ext cx="2348720" cy="431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中间代码</a:t>
            </a:r>
            <a:r>
              <a:rPr kumimoji="0" lang="en-US" altLang="zh-CN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四元式</a:t>
            </a:r>
            <a:r>
              <a:rPr kumimoji="0" lang="en-US" altLang="zh-CN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220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1105849" y="2203926"/>
            <a:ext cx="557771" cy="4563716"/>
          </a:xfrm>
          <a:prstGeom prst="roundRect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eaVert" wrap="none" lIns="134394" tIns="67197" rIns="134394" bIns="67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符号表管理</a:t>
            </a:r>
          </a:p>
        </p:txBody>
      </p:sp>
      <p:sp>
        <p:nvSpPr>
          <p:cNvPr id="79" name="圆角矩形 78"/>
          <p:cNvSpPr/>
          <p:nvPr/>
        </p:nvSpPr>
        <p:spPr bwMode="auto">
          <a:xfrm>
            <a:off x="7576929" y="2185959"/>
            <a:ext cx="557771" cy="4563716"/>
          </a:xfrm>
          <a:prstGeom prst="roundRect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eaVert" wrap="none" lIns="134394" tIns="67197" rIns="134394" bIns="67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出错处理</a:t>
            </a:r>
          </a:p>
        </p:txBody>
      </p:sp>
      <p:sp>
        <p:nvSpPr>
          <p:cNvPr id="80" name="左右箭头 79"/>
          <p:cNvSpPr/>
          <p:nvPr/>
        </p:nvSpPr>
        <p:spPr>
          <a:xfrm>
            <a:off x="1744794" y="2344678"/>
            <a:ext cx="753983" cy="25186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1" name="左右箭头 80"/>
          <p:cNvSpPr/>
          <p:nvPr/>
        </p:nvSpPr>
        <p:spPr>
          <a:xfrm>
            <a:off x="1750843" y="3358889"/>
            <a:ext cx="753983" cy="25186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2" name="左右箭头 81"/>
          <p:cNvSpPr/>
          <p:nvPr/>
        </p:nvSpPr>
        <p:spPr>
          <a:xfrm>
            <a:off x="1744794" y="4366002"/>
            <a:ext cx="753983" cy="25186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3" name="左右箭头 82"/>
          <p:cNvSpPr/>
          <p:nvPr/>
        </p:nvSpPr>
        <p:spPr>
          <a:xfrm>
            <a:off x="1775784" y="5380213"/>
            <a:ext cx="753983" cy="25186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4" name="左右箭头 83"/>
          <p:cNvSpPr/>
          <p:nvPr/>
        </p:nvSpPr>
        <p:spPr>
          <a:xfrm>
            <a:off x="1744794" y="6389840"/>
            <a:ext cx="753983" cy="25186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5" name="左右箭头 84"/>
          <p:cNvSpPr/>
          <p:nvPr/>
        </p:nvSpPr>
        <p:spPr>
          <a:xfrm>
            <a:off x="6710661" y="2351398"/>
            <a:ext cx="753983" cy="25186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左右箭头 85"/>
          <p:cNvSpPr/>
          <p:nvPr/>
        </p:nvSpPr>
        <p:spPr>
          <a:xfrm>
            <a:off x="6716709" y="3365609"/>
            <a:ext cx="753983" cy="25186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左右箭头 86"/>
          <p:cNvSpPr/>
          <p:nvPr/>
        </p:nvSpPr>
        <p:spPr>
          <a:xfrm>
            <a:off x="6710661" y="4372721"/>
            <a:ext cx="753983" cy="25186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左右箭头 87"/>
          <p:cNvSpPr/>
          <p:nvPr/>
        </p:nvSpPr>
        <p:spPr>
          <a:xfrm>
            <a:off x="6741650" y="5386933"/>
            <a:ext cx="753983" cy="25186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左右箭头 88"/>
          <p:cNvSpPr/>
          <p:nvPr/>
        </p:nvSpPr>
        <p:spPr>
          <a:xfrm>
            <a:off x="6710661" y="6396559"/>
            <a:ext cx="753983" cy="25186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8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圆角矩形 89"/>
          <p:cNvSpPr/>
          <p:nvPr/>
        </p:nvSpPr>
        <p:spPr bwMode="auto">
          <a:xfrm>
            <a:off x="2583762" y="3218951"/>
            <a:ext cx="4087383" cy="515883"/>
          </a:xfrm>
          <a:prstGeom prst="roundRect">
            <a:avLst/>
          </a:prstGeom>
          <a:noFill/>
          <a:ln w="63500">
            <a:headEnd type="none" w="med" len="med"/>
            <a:tailEnd type="stealth" w="lg" len="lg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34394" tIns="67197" rIns="134394" bIns="67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3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6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8" name="Rectangle 3">
            <a:extLst>
              <a:ext uri="{FF2B5EF4-FFF2-40B4-BE49-F238E27FC236}">
                <a16:creationId xmlns:a16="http://schemas.microsoft.com/office/drawing/2014/main" id="{906A8969-B469-AAC9-ECA7-6EB1F732FC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altLang="zh-CN"/>
              <a:t>规范归约</a:t>
            </a:r>
          </a:p>
        </p:txBody>
      </p:sp>
      <p:sp>
        <p:nvSpPr>
          <p:cNvPr id="377858" name="Rectangle 2">
            <a:extLst>
              <a:ext uri="{FF2B5EF4-FFF2-40B4-BE49-F238E27FC236}">
                <a16:creationId xmlns:a16="http://schemas.microsoft.com/office/drawing/2014/main" id="{419CA422-227B-C9CF-AF16-0900CD035C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定义：假定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是文法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的一个句子，我们称</a:t>
            </a:r>
            <a:r>
              <a:rPr lang="zh-CN" altLang="en-US" sz="3086" dirty="0">
                <a:solidFill>
                  <a:schemeClr val="tx1"/>
                </a:solidFill>
              </a:rPr>
              <a:t>序列</a:t>
            </a:r>
            <a:r>
              <a:rPr lang="zh-CN" altLang="en-US" sz="3086" dirty="0">
                <a:solidFill>
                  <a:srgbClr val="C00000"/>
                </a:solidFill>
                <a:sym typeface="Symbol" panose="05050102010706020507" pitchFamily="18" charset="2"/>
              </a:rPr>
              <a:t> </a:t>
            </a:r>
            <a:r>
              <a:rPr lang="en-US" altLang="zh-CN" sz="3086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n</a:t>
            </a:r>
            <a:r>
              <a:rPr lang="zh-CN" altLang="en-US" sz="3086" dirty="0">
                <a:solidFill>
                  <a:srgbClr val="C00000"/>
                </a:solidFill>
                <a:sym typeface="Symbol" panose="05050102010706020507" pitchFamily="18" charset="2"/>
              </a:rPr>
              <a:t>， </a:t>
            </a:r>
            <a:r>
              <a:rPr lang="en-US" altLang="zh-CN" sz="3086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n-1</a:t>
            </a:r>
            <a:r>
              <a:rPr lang="zh-CN" altLang="en-US" sz="3086" dirty="0">
                <a:solidFill>
                  <a:srgbClr val="C00000"/>
                </a:solidFill>
                <a:sym typeface="Symbol" panose="05050102010706020507" pitchFamily="18" charset="2"/>
              </a:rPr>
              <a:t>， ，</a:t>
            </a:r>
            <a:r>
              <a:rPr lang="en-US" altLang="zh-CN" sz="3086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0    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的一个</a:t>
            </a:r>
            <a:r>
              <a:rPr lang="zh-CN" altLang="en-US" sz="3086" dirty="0">
                <a:solidFill>
                  <a:srgbClr val="CC0000"/>
                </a:solidFill>
              </a:rPr>
              <a:t>规范归约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，如果此序列满足：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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2. 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为文法的开始符号，即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=S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3. 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对任何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 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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i-1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是从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经把</a:t>
            </a:r>
            <a:r>
              <a:rPr lang="zh-CN" altLang="en-US" sz="3086" dirty="0">
                <a:solidFill>
                  <a:srgbClr val="CC0000"/>
                </a:solidFill>
              </a:rPr>
              <a:t>句柄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替换成为相应产生式左部符号而得到的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7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7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7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7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3">
            <a:extLst>
              <a:ext uri="{FF2B5EF4-FFF2-40B4-BE49-F238E27FC236}">
                <a16:creationId xmlns:a16="http://schemas.microsoft.com/office/drawing/2014/main" id="{CE81B890-FAE4-2152-EA13-DA77FCA02B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规范句型</a:t>
            </a:r>
          </a:p>
        </p:txBody>
      </p:sp>
      <p:sp>
        <p:nvSpPr>
          <p:cNvPr id="112644" name="Rectangle 4">
            <a:extLst>
              <a:ext uri="{FF2B5EF4-FFF2-40B4-BE49-F238E27FC236}">
                <a16:creationId xmlns:a16="http://schemas.microsoft.com/office/drawing/2014/main" id="{F98BFDAB-F246-6ACD-D451-51EAE4CB2F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9875" y="1574800"/>
            <a:ext cx="8694738" cy="4797425"/>
          </a:xfrm>
        </p:spPr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rgbClr val="0070C0"/>
                </a:solidFill>
              </a:rPr>
              <a:t>规范归约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是最左归约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规范归约的逆过程就是最右推导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aAcBe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aAcde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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aAbcde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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308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bbcde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最右推导也称为</a:t>
            </a:r>
            <a:r>
              <a:rPr lang="zh-CN" altLang="en-US" sz="3086" dirty="0">
                <a:solidFill>
                  <a:srgbClr val="0070C0"/>
                </a:solidFill>
              </a:rPr>
              <a:t>规范推导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由规范推导（规范规约）生成的句型称为</a:t>
            </a:r>
            <a:r>
              <a:rPr lang="zh-CN" altLang="en-US" sz="3086" dirty="0">
                <a:solidFill>
                  <a:srgbClr val="C00000"/>
                </a:solidFill>
              </a:rPr>
              <a:t>规范句型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DEE9E2-A66F-6231-F771-2813C16B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342" y="4543810"/>
            <a:ext cx="4234129" cy="271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6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26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6" name="Rectangle 3">
            <a:extLst>
              <a:ext uri="{FF2B5EF4-FFF2-40B4-BE49-F238E27FC236}">
                <a16:creationId xmlns:a16="http://schemas.microsoft.com/office/drawing/2014/main" id="{9ED6697F-F082-348E-A2E0-28E291B9A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自下而上分析法</a:t>
            </a:r>
            <a:r>
              <a:rPr lang="en-US" altLang="zh-CN" dirty="0"/>
              <a:t>(Bottom-up)</a:t>
            </a:r>
            <a:endParaRPr lang="en-GB" altLang="zh-CN" dirty="0">
              <a:latin typeface="Times New Roman" panose="02020603050405020304" pitchFamily="18" charset="0"/>
            </a:endParaRPr>
          </a:p>
        </p:txBody>
      </p:sp>
      <p:sp>
        <p:nvSpPr>
          <p:cNvPr id="544770" name="Rectangle 2">
            <a:extLst>
              <a:ext uri="{FF2B5EF4-FFF2-40B4-BE49-F238E27FC236}">
                <a16:creationId xmlns:a16="http://schemas.microsoft.com/office/drawing/2014/main" id="{1E249FB3-3D97-0732-B35B-8875426562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738" y="2114550"/>
            <a:ext cx="8696325" cy="4797425"/>
          </a:xfrm>
        </p:spPr>
        <p:txBody>
          <a:bodyPr rtlCol="0">
            <a:noAutofit/>
          </a:bodyPr>
          <a:lstStyle/>
          <a:p>
            <a:pPr marL="299234" indent="-377979" defTabSz="503972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zh-CN" sz="308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基本思想</a:t>
            </a: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4459" lvl="1" indent="-314982" defTabSz="503972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从输入串开始，逐步</a:t>
            </a:r>
            <a:r>
              <a:rPr lang="zh-CN" altLang="en-US" sz="2646" dirty="0">
                <a:solidFill>
                  <a:srgbClr val="C00000"/>
                </a:solidFill>
              </a:rPr>
              <a:t>归约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，直到文法的开始符号</a:t>
            </a:r>
          </a:p>
          <a:p>
            <a:pPr marL="724459" lvl="1" indent="-314982" defTabSz="503972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rgbClr val="C00000"/>
                </a:solidFill>
              </a:rPr>
              <a:t>归约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：根据文法的产生式规则，把串中出现的产生式的右部替换成左部符号</a:t>
            </a:r>
          </a:p>
          <a:p>
            <a:pPr marL="724459" lvl="1" indent="-314982" defTabSz="503972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从树叶节点开始，构造语法树</a:t>
            </a:r>
          </a:p>
          <a:p>
            <a:pPr marL="299234" indent="-377979" defTabSz="503972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/>
                </a:solidFill>
              </a:rPr>
              <a:t>LR</a:t>
            </a:r>
            <a:r>
              <a:rPr lang="zh-CN" altLang="en-US" sz="3086" dirty="0">
                <a:solidFill>
                  <a:schemeClr val="tx1"/>
                </a:solidFill>
              </a:rPr>
              <a:t>分析法</a:t>
            </a:r>
          </a:p>
          <a:p>
            <a:pPr marL="724459" lvl="1" indent="-314982" defTabSz="503972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/>
                </a:solidFill>
              </a:rPr>
              <a:t>规范归约：句柄作为可归约串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4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4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4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4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4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4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770" grpId="0" build="p" bldLvl="3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2">
            <a:extLst>
              <a:ext uri="{FF2B5EF4-FFF2-40B4-BE49-F238E27FC236}">
                <a16:creationId xmlns:a16="http://schemas.microsoft.com/office/drawing/2014/main" id="{2B26FF7B-BD70-3A92-3EFF-B9E25D416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738" y="314325"/>
            <a:ext cx="8696325" cy="1460500"/>
          </a:xfrm>
        </p:spPr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70C0"/>
                </a:solidFill>
              </a:rPr>
              <a:t>LR</a:t>
            </a:r>
            <a:r>
              <a:rPr lang="zh-CN" altLang="en-US" dirty="0">
                <a:solidFill>
                  <a:srgbClr val="0070C0"/>
                </a:solidFill>
              </a:rPr>
              <a:t>分析法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111617-7336-B554-04F0-8C8D29C835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30238" y="1824038"/>
            <a:ext cx="8759825" cy="4351337"/>
          </a:xfrm>
        </p:spPr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1965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 由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Knuth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提出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：从左到右扫描输入串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：自下而上进行归约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E4C31F8-D1DB-CF20-FC79-490778CA2F14}"/>
              </a:ext>
            </a:extLst>
          </p:cNvPr>
          <p:cNvGrpSpPr>
            <a:grpSpLocks/>
          </p:cNvGrpSpPr>
          <p:nvPr/>
        </p:nvGrpSpPr>
        <p:grpSpPr bwMode="auto">
          <a:xfrm>
            <a:off x="677863" y="3852863"/>
            <a:ext cx="8394700" cy="2678112"/>
            <a:chOff x="677333" y="3853362"/>
            <a:chExt cx="7559745" cy="2677656"/>
          </a:xfrm>
        </p:grpSpPr>
        <p:pic>
          <p:nvPicPr>
            <p:cNvPr id="1289221" name="Picture 23" descr="7143252">
              <a:extLst>
                <a:ext uri="{FF2B5EF4-FFF2-40B4-BE49-F238E27FC236}">
                  <a16:creationId xmlns:a16="http://schemas.microsoft.com/office/drawing/2014/main" id="{84FC39B4-31C7-3812-0A4A-C84E2CF2B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836" y="3853362"/>
              <a:ext cx="1679575" cy="230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24">
              <a:extLst>
                <a:ext uri="{FF2B5EF4-FFF2-40B4-BE49-F238E27FC236}">
                  <a16:creationId xmlns:a16="http://schemas.microsoft.com/office/drawing/2014/main" id="{98E92929-A8E8-F14A-9E61-3FFDDA9EE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4532" y="3853362"/>
              <a:ext cx="5502546" cy="2677656"/>
            </a:xfrm>
            <a:prstGeom prst="rect">
              <a:avLst/>
            </a:prstGeom>
            <a:ln>
              <a:headEnd/>
              <a:tailEnd type="none" w="lg" len="lg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" rIns="1800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GB" altLang="zh-CN" sz="2400" dirty="0">
                  <a:ea typeface="宋体" panose="02010600030101010101" pitchFamily="2" charset="-122"/>
                </a:rPr>
                <a:t>For his major contributions to the analysis of algorithms and the design of programming languages, and in particular for his contributions to </a:t>
              </a:r>
              <a:r>
                <a:rPr lang="en-GB" altLang="zh-CN" sz="2400" dirty="0">
                  <a:solidFill>
                    <a:srgbClr val="C00000"/>
                  </a:solidFill>
                  <a:ea typeface="宋体" panose="02010600030101010101" pitchFamily="2" charset="-122"/>
                </a:rPr>
                <a:t>"the art of computer programming" </a:t>
              </a:r>
              <a:r>
                <a:rPr lang="en-GB" altLang="zh-CN" sz="2400" dirty="0">
                  <a:ea typeface="宋体" panose="02010600030101010101" pitchFamily="2" charset="-122"/>
                </a:rPr>
                <a:t>through his well-known books in a continuous series by this title. </a:t>
              </a:r>
            </a:p>
          </p:txBody>
        </p:sp>
        <p:sp>
          <p:nvSpPr>
            <p:cNvPr id="1289223" name="Text Box 26">
              <a:extLst>
                <a:ext uri="{FF2B5EF4-FFF2-40B4-BE49-F238E27FC236}">
                  <a16:creationId xmlns:a16="http://schemas.microsoft.com/office/drawing/2014/main" id="{E78E67D4-E3BE-0D13-08D1-B7DFF0B2D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333" y="6164762"/>
              <a:ext cx="213350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GB" altLang="zh-CN" sz="1600" b="1">
                  <a:solidFill>
                    <a:schemeClr val="tx1"/>
                  </a:solidFill>
                  <a:ea typeface="宋体" panose="02010600030101010101" pitchFamily="2" charset="-122"/>
                </a:rPr>
                <a:t>Donald Ervin Knuth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FDCC4C87-BDFD-FF1A-3F48-6E2B4E7F4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LR</a:t>
            </a:r>
            <a:r>
              <a:rPr lang="zh-CN" altLang="en-US" dirty="0"/>
              <a:t>分析法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37DBB59-7608-07D9-79C8-49CD5A444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工作框架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459D12E6-AA55-80B3-9B91-DFCB8D2E0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163" y="3463925"/>
            <a:ext cx="1984375" cy="10922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086" dirty="0">
                <a:solidFill>
                  <a:prstClr val="white"/>
                </a:solidFill>
                <a:latin typeface="微软雅黑" panose="020B0503020204020204" pitchFamily="34" charset="-122"/>
              </a:rPr>
              <a:t>分析表</a:t>
            </a:r>
            <a:endParaRPr kumimoji="1" lang="en-US" altLang="zh-CN" sz="3086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086" dirty="0">
                <a:solidFill>
                  <a:prstClr val="white"/>
                </a:solidFill>
                <a:latin typeface="微软雅黑" panose="020B0503020204020204" pitchFamily="34" charset="-122"/>
              </a:rPr>
              <a:t>产生器</a:t>
            </a:r>
          </a:p>
        </p:txBody>
      </p:sp>
      <p:sp>
        <p:nvSpPr>
          <p:cNvPr id="20" name="Line 6">
            <a:extLst>
              <a:ext uri="{FF2B5EF4-FFF2-40B4-BE49-F238E27FC236}">
                <a16:creationId xmlns:a16="http://schemas.microsoft.com/office/drawing/2014/main" id="{80D09064-2E01-C860-6FD0-3F5D1B8CEC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6938" y="3987800"/>
            <a:ext cx="1190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243C0144-B639-F1D7-4EC4-EA676FB0B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652838"/>
            <a:ext cx="127000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文法</a:t>
            </a:r>
            <a:endParaRPr kumimoji="1" lang="zh-CN" altLang="en-US" sz="264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id="{41C0BA82-E9AA-32BE-2CD8-F247AC7EB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6538" y="4014788"/>
            <a:ext cx="1190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45C59BD4-3877-0BCD-F6DC-82B765BC4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563" y="3663950"/>
            <a:ext cx="12700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086" dirty="0">
                <a:solidFill>
                  <a:srgbClr val="CC0000"/>
                </a:solidFill>
                <a:latin typeface="微软雅黑" panose="020B0503020204020204" pitchFamily="34" charset="-122"/>
              </a:rPr>
              <a:t>分析表</a:t>
            </a:r>
            <a:endParaRPr kumimoji="1" lang="zh-CN" altLang="en-US" sz="2646" dirty="0">
              <a:solidFill>
                <a:srgbClr val="CC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Line 13">
            <a:extLst>
              <a:ext uri="{FF2B5EF4-FFF2-40B4-BE49-F238E27FC236}">
                <a16:creationId xmlns:a16="http://schemas.microsoft.com/office/drawing/2014/main" id="{D56C84EA-EA11-4CC1-0A49-9F5FD0F4A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6273800"/>
            <a:ext cx="11890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5F039EE9-15E1-3CB0-259B-6FE464EAE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5937250"/>
            <a:ext cx="12700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输入</a:t>
            </a:r>
            <a:endParaRPr kumimoji="1" lang="zh-CN" altLang="en-US" sz="264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74A9EDA7-8C67-9B91-1BE3-84112DC00F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1463" y="6273800"/>
            <a:ext cx="1190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A0FDB591-8F73-61E2-80DB-F8167EC75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563" y="5976938"/>
            <a:ext cx="12700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输出</a:t>
            </a:r>
            <a:endParaRPr kumimoji="1" lang="zh-CN" altLang="en-US" sz="264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2C6FC1B-33FB-32F1-B115-CC83C3CC8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2813050"/>
            <a:ext cx="208597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产生分析表</a:t>
            </a:r>
            <a:endParaRPr kumimoji="1" lang="zh-CN" altLang="en-US" sz="264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6F8F7E05-B2B6-6813-07F2-E2CF498CA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4868863"/>
            <a:ext cx="20859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语法分析</a:t>
            </a:r>
            <a:endParaRPr kumimoji="1" lang="zh-CN" altLang="en-US" sz="264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D8087C4C-49B3-25F5-860A-543E5FE90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163" y="5540375"/>
            <a:ext cx="1984375" cy="159861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086" dirty="0">
                <a:solidFill>
                  <a:prstClr val="white"/>
                </a:solidFill>
                <a:latin typeface="微软雅黑" panose="020B0503020204020204" pitchFamily="34" charset="-122"/>
              </a:rPr>
              <a:t>LR</a:t>
            </a:r>
            <a:r>
              <a:rPr kumimoji="1" lang="zh-CN" altLang="en-US" sz="3086" dirty="0">
                <a:solidFill>
                  <a:prstClr val="white"/>
                </a:solidFill>
                <a:latin typeface="微软雅黑" panose="020B0503020204020204" pitchFamily="34" charset="-122"/>
              </a:rPr>
              <a:t>分析</a:t>
            </a:r>
            <a:endParaRPr kumimoji="1" lang="en-US" altLang="zh-CN" sz="3086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086" dirty="0">
                <a:solidFill>
                  <a:prstClr val="white"/>
                </a:solidFill>
                <a:latin typeface="微软雅黑" panose="020B0503020204020204" pitchFamily="34" charset="-122"/>
              </a:rPr>
              <a:t>总控程序</a:t>
            </a: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0C1F311F-E255-F14A-4CCA-BF3177F4F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563" y="6554788"/>
            <a:ext cx="1427162" cy="476250"/>
          </a:xfrm>
          <a:prstGeom prst="rect">
            <a:avLst/>
          </a:prstGeom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646" dirty="0">
                <a:solidFill>
                  <a:prstClr val="white"/>
                </a:solidFill>
                <a:latin typeface="微软雅黑" panose="020B0503020204020204" pitchFamily="34" charset="-122"/>
              </a:rPr>
              <a:t>分析表</a:t>
            </a:r>
          </a:p>
        </p:txBody>
      </p:sp>
      <p:sp>
        <p:nvSpPr>
          <p:cNvPr id="34" name="Text Box 5">
            <a:extLst>
              <a:ext uri="{FF2B5EF4-FFF2-40B4-BE49-F238E27FC236}">
                <a16:creationId xmlns:a16="http://schemas.microsoft.com/office/drawing/2014/main" id="{79682BBE-0528-ABB4-66E2-A0A485BEB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312738"/>
            <a:ext cx="4344987" cy="163671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503972" eaLnBrk="1" fontAlgn="auto" hangingPunct="1">
              <a:spcBef>
                <a:spcPct val="1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zh-CN" altLang="en-GB" sz="308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创艺简中圆"/>
              </a:rPr>
              <a:t>计算思维的典型方法</a:t>
            </a:r>
            <a:endParaRPr lang="en-US" altLang="zh-CN" sz="3086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创艺简中圆"/>
            </a:endParaRPr>
          </a:p>
          <a:p>
            <a:pPr lvl="1" defTabSz="503972" eaLnBrk="1" fontAlgn="auto" hangingPunct="1">
              <a:spcBef>
                <a:spcPct val="1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zh-CN" altLang="en-US" sz="264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创艺简中圆"/>
              </a:rPr>
              <a:t>知识与控制的分离</a:t>
            </a:r>
            <a:endParaRPr lang="en-US" altLang="zh-CN" sz="2646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创艺简中圆"/>
            </a:endParaRPr>
          </a:p>
          <a:p>
            <a:pPr lvl="1" defTabSz="503972" eaLnBrk="1" fontAlgn="auto" hangingPunct="1">
              <a:spcBef>
                <a:spcPct val="1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zh-CN" altLang="en-US" sz="264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创艺简中圆"/>
              </a:rPr>
              <a:t>自动化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3" grpId="0"/>
      <p:bldP spid="25" grpId="0"/>
      <p:bldP spid="27" grpId="0"/>
      <p:bldP spid="29" grpId="0"/>
      <p:bldP spid="31" grpId="0"/>
      <p:bldP spid="32" grpId="0" animBg="1"/>
      <p:bldP spid="33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9F9AD-6C56-3E07-1AE1-D449D5AC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1D9DE-CCC0-5507-46E2-71EAC3670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总控程序</a:t>
            </a:r>
            <a:r>
              <a:rPr lang="en-US" altLang="zh-CN" dirty="0"/>
              <a:t>(LR</a:t>
            </a:r>
            <a:r>
              <a:rPr lang="zh-CN" altLang="en-US" dirty="0"/>
              <a:t>分析器</a:t>
            </a:r>
            <a:r>
              <a:rPr lang="en-US" altLang="zh-CN" dirty="0"/>
              <a:t>)</a:t>
            </a:r>
            <a:r>
              <a:rPr lang="zh-CN" altLang="en-US" dirty="0"/>
              <a:t>的处理思想</a:t>
            </a:r>
            <a:endParaRPr lang="en-US" altLang="zh-CN" dirty="0"/>
          </a:p>
          <a:p>
            <a:r>
              <a:rPr lang="en-US" altLang="zh-CN" dirty="0"/>
              <a:t>LR</a:t>
            </a:r>
            <a:r>
              <a:rPr lang="zh-CN" altLang="en-US" dirty="0"/>
              <a:t>分析表的构造方法及原理</a:t>
            </a:r>
          </a:p>
        </p:txBody>
      </p:sp>
    </p:spTree>
    <p:extLst>
      <p:ext uri="{BB962C8B-B14F-4D97-AF65-F5344CB8AC3E}">
        <p14:creationId xmlns:p14="http://schemas.microsoft.com/office/powerpoint/2010/main" val="597704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2">
            <a:extLst>
              <a:ext uri="{FF2B5EF4-FFF2-40B4-BE49-F238E27FC236}">
                <a16:creationId xmlns:a16="http://schemas.microsoft.com/office/drawing/2014/main" id="{11B6D44A-5A1B-B8AD-13AD-774821EDC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70C0"/>
                </a:solidFill>
              </a:rPr>
              <a:t>规范归约 </a:t>
            </a:r>
            <a:r>
              <a:rPr lang="en-US" altLang="zh-CN" dirty="0">
                <a:solidFill>
                  <a:srgbClr val="0070C0"/>
                </a:solidFill>
              </a:rPr>
              <a:t>vs. </a:t>
            </a:r>
            <a:r>
              <a:rPr lang="zh-CN" altLang="en-US" dirty="0">
                <a:solidFill>
                  <a:srgbClr val="0070C0"/>
                </a:solidFill>
              </a:rPr>
              <a:t>句柄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37B55EEF-2344-4FB3-314C-5ACCC0BA02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236237" indent="-236237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rgbClr val="CC0000"/>
                </a:solidFill>
              </a:rPr>
              <a:t>规范归约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的关键问题是寻找</a:t>
            </a:r>
            <a:r>
              <a:rPr lang="zh-CN" altLang="en-US" sz="3086" dirty="0">
                <a:solidFill>
                  <a:srgbClr val="CC0000"/>
                </a:solidFill>
              </a:rPr>
              <a:t>句柄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62996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rgbClr val="0070C0"/>
                </a:solidFill>
              </a:rPr>
              <a:t>历史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：已移入符号栈的内容</a:t>
            </a:r>
          </a:p>
          <a:p>
            <a:pPr marL="62996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rgbClr val="0070C0"/>
                </a:solidFill>
              </a:rPr>
              <a:t>展望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：根据产生式推测未来可能遇到的输入符号</a:t>
            </a:r>
          </a:p>
          <a:p>
            <a:pPr marL="62996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rgbClr val="0070C0"/>
                </a:solidFill>
              </a:rPr>
              <a:t>现实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：当前的输入符号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83480A2-389F-F2F6-103D-D52C6CB0E656}"/>
              </a:ext>
            </a:extLst>
          </p:cNvPr>
          <p:cNvGrpSpPr>
            <a:grpSpLocks/>
          </p:cNvGrpSpPr>
          <p:nvPr/>
        </p:nvGrpSpPr>
        <p:grpSpPr bwMode="auto">
          <a:xfrm>
            <a:off x="4418013" y="4497388"/>
            <a:ext cx="3092450" cy="3052762"/>
            <a:chOff x="4007531" y="4080571"/>
            <a:chExt cx="2805523" cy="2768898"/>
          </a:xfrm>
        </p:grpSpPr>
        <p:grpSp>
          <p:nvGrpSpPr>
            <p:cNvPr id="1293318" name="组合 14">
              <a:extLst>
                <a:ext uri="{FF2B5EF4-FFF2-40B4-BE49-F238E27FC236}">
                  <a16:creationId xmlns:a16="http://schemas.microsoft.com/office/drawing/2014/main" id="{622E3600-E9B7-0AB6-A94F-2A190CD29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8034" y="4080571"/>
              <a:ext cx="826993" cy="2246769"/>
              <a:chOff x="2246407" y="4467694"/>
              <a:chExt cx="826993" cy="2246769"/>
            </a:xfrm>
          </p:grpSpPr>
          <p:sp>
            <p:nvSpPr>
              <p:cNvPr id="1293323" name="Freeform 3">
                <a:extLst>
                  <a:ext uri="{FF2B5EF4-FFF2-40B4-BE49-F238E27FC236}">
                    <a16:creationId xmlns:a16="http://schemas.microsoft.com/office/drawing/2014/main" id="{CADD01E6-DB6F-CB89-6427-B16816CDA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6407" y="4467694"/>
                <a:ext cx="826993" cy="2246769"/>
              </a:xfrm>
              <a:custGeom>
                <a:avLst/>
                <a:gdLst>
                  <a:gd name="T0" fmla="*/ 0 w 672"/>
                  <a:gd name="T1" fmla="*/ 0 h 1584"/>
                  <a:gd name="T2" fmla="*/ 0 w 672"/>
                  <a:gd name="T3" fmla="*/ 2147483646 h 1584"/>
                  <a:gd name="T4" fmla="*/ 2147483646 w 672"/>
                  <a:gd name="T5" fmla="*/ 2147483646 h 1584"/>
                  <a:gd name="T6" fmla="*/ 2147483646 w 672"/>
                  <a:gd name="T7" fmla="*/ 0 h 158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2"/>
                  <a:gd name="T13" fmla="*/ 0 h 1584"/>
                  <a:gd name="T14" fmla="*/ 672 w 672"/>
                  <a:gd name="T15" fmla="*/ 1584 h 158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2" h="1584">
                    <a:moveTo>
                      <a:pt x="0" y="0"/>
                    </a:moveTo>
                    <a:lnTo>
                      <a:pt x="0" y="1584"/>
                    </a:lnTo>
                    <a:lnTo>
                      <a:pt x="672" y="1584"/>
                    </a:lnTo>
                    <a:lnTo>
                      <a:pt x="672" y="0"/>
                    </a:lnTo>
                  </a:path>
                </a:pathLst>
              </a:custGeom>
              <a:noFill/>
              <a:ln w="22225" cap="sq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9B5B642-08B2-CB61-BA6F-0E85D4539BF3}"/>
                  </a:ext>
                </a:extLst>
              </p:cNvPr>
              <p:cNvSpPr txBox="1"/>
              <p:nvPr/>
            </p:nvSpPr>
            <p:spPr>
              <a:xfrm>
                <a:off x="2379543" y="4467694"/>
                <a:ext cx="578963" cy="223758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086" dirty="0" err="1">
                    <a:solidFill>
                      <a:prstClr val="black"/>
                    </a:solidFill>
                    <a:latin typeface="Arial" panose="020B0604020202020204"/>
                    <a:ea typeface="黑体" panose="02010609060101010101" pitchFamily="49" charset="-122"/>
                  </a:rPr>
                  <a:t>X</a:t>
                </a:r>
                <a:r>
                  <a:rPr lang="en-US" altLang="zh-CN" sz="3086" baseline="-25000" dirty="0" err="1">
                    <a:solidFill>
                      <a:prstClr val="black"/>
                    </a:solidFill>
                    <a:latin typeface="Arial" panose="020B0604020202020204"/>
                    <a:ea typeface="黑体" panose="02010609060101010101" pitchFamily="49" charset="-122"/>
                  </a:rPr>
                  <a:t>n</a:t>
                </a:r>
                <a:endParaRPr lang="en-US" altLang="zh-CN" sz="3086" baseline="-25000" dirty="0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  <a:p>
                <a:pPr algn="ctr"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086" dirty="0">
                    <a:solidFill>
                      <a:prstClr val="black"/>
                    </a:solidFill>
                    <a:latin typeface="Arial" panose="020B0604020202020204"/>
                    <a:ea typeface="黑体" panose="02010609060101010101" pitchFamily="49" charset="-122"/>
                  </a:rPr>
                  <a:t>⁞</a:t>
                </a:r>
              </a:p>
              <a:p>
                <a:pPr algn="ctr"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086" dirty="0">
                    <a:solidFill>
                      <a:prstClr val="black"/>
                    </a:solidFill>
                    <a:latin typeface="Arial" panose="020B0604020202020204"/>
                    <a:ea typeface="黑体" panose="02010609060101010101" pitchFamily="49" charset="-122"/>
                  </a:rPr>
                  <a:t>X</a:t>
                </a:r>
                <a:r>
                  <a:rPr lang="en-US" altLang="zh-CN" sz="3086" baseline="-25000" dirty="0">
                    <a:solidFill>
                      <a:prstClr val="black"/>
                    </a:solidFill>
                    <a:latin typeface="Arial" panose="020B0604020202020204"/>
                    <a:ea typeface="黑体" panose="02010609060101010101" pitchFamily="49" charset="-122"/>
                  </a:rPr>
                  <a:t>2</a:t>
                </a:r>
              </a:p>
              <a:p>
                <a:pPr algn="ctr"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086" dirty="0">
                    <a:solidFill>
                      <a:prstClr val="black"/>
                    </a:solidFill>
                    <a:latin typeface="Arial" panose="020B0604020202020204"/>
                    <a:ea typeface="黑体" panose="02010609060101010101" pitchFamily="49" charset="-122"/>
                  </a:rPr>
                  <a:t>X</a:t>
                </a:r>
                <a:r>
                  <a:rPr lang="en-US" altLang="zh-CN" sz="3086" baseline="-25000" dirty="0">
                    <a:solidFill>
                      <a:prstClr val="black"/>
                    </a:solidFill>
                    <a:latin typeface="Arial" panose="020B0604020202020204"/>
                    <a:ea typeface="黑体" panose="02010609060101010101" pitchFamily="49" charset="-122"/>
                  </a:rPr>
                  <a:t>1</a:t>
                </a:r>
              </a:p>
              <a:p>
                <a:pPr algn="ctr"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086" dirty="0">
                    <a:solidFill>
                      <a:prstClr val="black"/>
                    </a:solidFill>
                    <a:latin typeface="Arial" panose="020B0604020202020204"/>
                    <a:ea typeface="黑体" panose="02010609060101010101" pitchFamily="49" charset="-122"/>
                  </a:rPr>
                  <a:t>#</a:t>
                </a: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05AD26B-B882-995D-10BF-5FBB0A94CB38}"/>
                </a:ext>
              </a:extLst>
            </p:cNvPr>
            <p:cNvSpPr txBox="1"/>
            <p:nvPr/>
          </p:nvSpPr>
          <p:spPr>
            <a:xfrm>
              <a:off x="5528389" y="4943062"/>
              <a:ext cx="1284665" cy="5140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86" i="1" dirty="0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rPr>
                <a:t>a</a:t>
              </a:r>
              <a:r>
                <a:rPr lang="en-US" altLang="zh-CN" sz="3086" dirty="0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rPr>
                <a:t>……#</a:t>
              </a:r>
              <a:endParaRPr lang="zh-CN" altLang="en-US" sz="3086" dirty="0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881C629-497C-D312-DBC2-E38696CA4BF7}"/>
                </a:ext>
              </a:extLst>
            </p:cNvPr>
            <p:cNvSpPr txBox="1"/>
            <p:nvPr/>
          </p:nvSpPr>
          <p:spPr>
            <a:xfrm>
              <a:off x="4007531" y="6395906"/>
              <a:ext cx="1093117" cy="4535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646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分析栈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9753655-3145-AFEB-34AA-A4CC97AEAD37}"/>
                </a:ext>
              </a:extLst>
            </p:cNvPr>
            <p:cNvSpPr txBox="1"/>
            <p:nvPr/>
          </p:nvSpPr>
          <p:spPr>
            <a:xfrm>
              <a:off x="5577356" y="4538454"/>
              <a:ext cx="1091677" cy="4535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646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输入串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8D69872-98A4-0452-E566-C96E1A250B77}"/>
                </a:ext>
              </a:extLst>
            </p:cNvPr>
            <p:cNvCxnSpPr/>
            <p:nvPr/>
          </p:nvCxnSpPr>
          <p:spPr>
            <a:xfrm flipV="1">
              <a:off x="5745860" y="5362068"/>
              <a:ext cx="0" cy="5759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77">
            <a:extLst>
              <a:ext uri="{FF2B5EF4-FFF2-40B4-BE49-F238E27FC236}">
                <a16:creationId xmlns:a16="http://schemas.microsoft.com/office/drawing/2014/main" id="{7A2A8E40-FF0E-8CAC-A6BC-25D158C3B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563" y="4711700"/>
            <a:ext cx="3375025" cy="19446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indent="0" defTabSz="503972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46" dirty="0">
                <a:solidFill>
                  <a:prstClr val="black"/>
                </a:solidFill>
              </a:rPr>
              <a:t>文法</a:t>
            </a:r>
            <a:r>
              <a:rPr lang="en-US" altLang="zh-CN" sz="2646" dirty="0">
                <a:solidFill>
                  <a:prstClr val="black"/>
                </a:solidFill>
              </a:rPr>
              <a:t>G(E)</a:t>
            </a:r>
            <a:r>
              <a:rPr lang="zh-CN" altLang="en-US" sz="2646" dirty="0">
                <a:solidFill>
                  <a:prstClr val="black"/>
                </a:solidFill>
              </a:rPr>
              <a:t>：</a:t>
            </a:r>
          </a:p>
          <a:p>
            <a:pPr marL="503972" lvl="1" indent="0"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black"/>
                </a:solidFill>
              </a:rPr>
              <a:t>(1)  E→E+T | T</a:t>
            </a:r>
          </a:p>
          <a:p>
            <a:pPr marL="503972" lvl="1" indent="0"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black"/>
                </a:solidFill>
              </a:rPr>
              <a:t>(2)  T→T*F | F</a:t>
            </a:r>
          </a:p>
          <a:p>
            <a:pPr marL="503972" lvl="1" indent="0"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black"/>
                </a:solidFill>
              </a:rPr>
              <a:t>(3)  F→P </a:t>
            </a:r>
            <a:r>
              <a:rPr lang="en-US" altLang="zh-CN" sz="2646" dirty="0">
                <a:solidFill>
                  <a:prstClr val="black"/>
                </a:solidFill>
                <a:sym typeface="Symbol" panose="05050102010706020507" pitchFamily="18" charset="2"/>
              </a:rPr>
              <a:t></a:t>
            </a:r>
            <a:r>
              <a:rPr lang="en-US" altLang="zh-CN" sz="2646" dirty="0">
                <a:solidFill>
                  <a:prstClr val="black"/>
                </a:solidFill>
              </a:rPr>
              <a:t> F | P</a:t>
            </a:r>
          </a:p>
          <a:p>
            <a:pPr marL="503972" lvl="1" indent="0"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black"/>
                </a:solidFill>
              </a:rPr>
              <a:t>(4)  P→(E) | </a:t>
            </a:r>
            <a:r>
              <a:rPr lang="en-US" altLang="zh-CN" sz="2646" dirty="0" err="1">
                <a:solidFill>
                  <a:prstClr val="black"/>
                </a:solidFill>
              </a:rPr>
              <a:t>i</a:t>
            </a:r>
            <a:endParaRPr lang="en-US" altLang="zh-CN" sz="2646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B83F42C-4F12-3F3D-A9B8-73F59550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LR</a:t>
            </a:r>
            <a:r>
              <a:rPr lang="zh-CN" altLang="en-US" dirty="0"/>
              <a:t>分析器的结构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D99DCD6-845C-3688-5A51-25A7CF463F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分析方法：把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zh-CN" altLang="en-US" sz="3086" dirty="0">
                <a:solidFill>
                  <a:srgbClr val="0070C0"/>
                </a:solidFill>
              </a:rPr>
              <a:t>历史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及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zh-CN" altLang="en-US" sz="3086" dirty="0">
                <a:solidFill>
                  <a:srgbClr val="0070C0"/>
                </a:solidFill>
              </a:rPr>
              <a:t>展望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综合抽象成</a:t>
            </a:r>
            <a:r>
              <a:rPr lang="zh-CN" altLang="en-US" sz="3086" dirty="0">
                <a:solidFill>
                  <a:srgbClr val="CC0000"/>
                </a:solidFill>
              </a:rPr>
              <a:t>状态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；由栈顶的</a:t>
            </a:r>
            <a:r>
              <a:rPr lang="zh-CN" altLang="en-US" sz="3086" dirty="0">
                <a:solidFill>
                  <a:srgbClr val="CC0000"/>
                </a:solidFill>
              </a:rPr>
              <a:t>状态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zh-CN" altLang="en-US" sz="3086" dirty="0">
                <a:solidFill>
                  <a:srgbClr val="CC0000"/>
                </a:solidFill>
              </a:rPr>
              <a:t>现行的输入符号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唯一确定每一步工作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0E4B6AE-F1CA-1298-A7A5-5E3A2290B8FE}"/>
              </a:ext>
            </a:extLst>
          </p:cNvPr>
          <p:cNvGrpSpPr>
            <a:grpSpLocks/>
          </p:cNvGrpSpPr>
          <p:nvPr/>
        </p:nvGrpSpPr>
        <p:grpSpPr bwMode="auto">
          <a:xfrm>
            <a:off x="931863" y="3609975"/>
            <a:ext cx="7753350" cy="4051300"/>
            <a:chOff x="869171" y="3274894"/>
            <a:chExt cx="7033404" cy="3674597"/>
          </a:xfrm>
        </p:grpSpPr>
        <p:sp>
          <p:nvSpPr>
            <p:cNvPr id="31" name="Rectangle 3114">
              <a:extLst>
                <a:ext uri="{FF2B5EF4-FFF2-40B4-BE49-F238E27FC236}">
                  <a16:creationId xmlns:a16="http://schemas.microsoft.com/office/drawing/2014/main" id="{28ABC36B-9C15-1866-455E-F252AA786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599" y="4573674"/>
              <a:ext cx="2209099" cy="747303"/>
            </a:xfrm>
            <a:prstGeom prst="rect">
              <a:avLst/>
            </a:prstGeom>
            <a:ln>
              <a:headEnd type="none" w="sm" len="sm"/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tIns="0" bIns="0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 dirty="0">
                  <a:solidFill>
                    <a:prstClr val="white"/>
                  </a:solidFill>
                </a:rPr>
                <a:t>LR</a:t>
              </a:r>
              <a:r>
                <a:rPr kumimoji="1" lang="zh-CN" altLang="en-US" sz="3086" dirty="0">
                  <a:solidFill>
                    <a:prstClr val="white"/>
                  </a:solidFill>
                </a:rPr>
                <a:t>分析程序</a:t>
              </a:r>
            </a:p>
          </p:txBody>
        </p:sp>
        <p:sp>
          <p:nvSpPr>
            <p:cNvPr id="32" name="Rectangle 3115">
              <a:extLst>
                <a:ext uri="{FF2B5EF4-FFF2-40B4-BE49-F238E27FC236}">
                  <a16:creationId xmlns:a16="http://schemas.microsoft.com/office/drawing/2014/main" id="{FD5C1842-CC49-819A-E381-DA34BCE53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0125" y="5902692"/>
              <a:ext cx="1607141" cy="532759"/>
            </a:xfrm>
            <a:prstGeom prst="rect">
              <a:avLst/>
            </a:prstGeom>
            <a:ln>
              <a:headEnd type="none" w="sm" len="sm"/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 dirty="0">
                  <a:solidFill>
                    <a:prstClr val="white"/>
                  </a:solidFill>
                </a:rPr>
                <a:t>ACTION</a:t>
              </a:r>
              <a:endParaRPr kumimoji="1" lang="zh-CN" altLang="en-US" sz="2646" dirty="0">
                <a:solidFill>
                  <a:prstClr val="white"/>
                </a:solidFill>
              </a:endParaRPr>
            </a:p>
          </p:txBody>
        </p:sp>
        <p:sp>
          <p:nvSpPr>
            <p:cNvPr id="34" name="Rectangle 3119">
              <a:extLst>
                <a:ext uri="{FF2B5EF4-FFF2-40B4-BE49-F238E27FC236}">
                  <a16:creationId xmlns:a16="http://schemas.microsoft.com/office/drawing/2014/main" id="{A04AFA53-06FC-19BB-0D19-F90BA2D01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6840" y="3310892"/>
              <a:ext cx="1903800" cy="457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 cap="sq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zh-CN" altLang="en-US" sz="2646">
                  <a:solidFill>
                    <a:prstClr val="black"/>
                  </a:solidFill>
                </a:rPr>
                <a:t>输入串</a:t>
              </a:r>
            </a:p>
          </p:txBody>
        </p:sp>
        <p:grpSp>
          <p:nvGrpSpPr>
            <p:cNvPr id="1295369" name="Group 3124">
              <a:extLst>
                <a:ext uri="{FF2B5EF4-FFF2-40B4-BE49-F238E27FC236}">
                  <a16:creationId xmlns:a16="http://schemas.microsoft.com/office/drawing/2014/main" id="{EDCE9E58-C579-4C2B-8EAC-6A8C803AD7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9526" y="3274894"/>
              <a:ext cx="2163763" cy="609600"/>
              <a:chOff x="1084" y="1248"/>
              <a:chExt cx="1363" cy="384"/>
            </a:xfrm>
          </p:grpSpPr>
          <p:sp>
            <p:nvSpPr>
              <p:cNvPr id="67" name="Rectangle 3117">
                <a:extLst>
                  <a:ext uri="{FF2B5EF4-FFF2-40B4-BE49-F238E27FC236}">
                    <a16:creationId xmlns:a16="http://schemas.microsoft.com/office/drawing/2014/main" id="{AB88C174-EFC0-44A4-402F-D0BEEA83C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" y="1296"/>
                <a:ext cx="119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3086" dirty="0">
                    <a:solidFill>
                      <a:prstClr val="black"/>
                    </a:solidFill>
                  </a:rPr>
                  <a:t>a</a:t>
                </a:r>
                <a:r>
                  <a:rPr kumimoji="1" lang="en-US" altLang="zh-CN" sz="3086" baseline="-25000" dirty="0">
                    <a:solidFill>
                      <a:prstClr val="black"/>
                    </a:solidFill>
                  </a:rPr>
                  <a:t>1</a:t>
                </a:r>
                <a:r>
                  <a:rPr kumimoji="1" lang="en-US" altLang="zh-CN" sz="3086" dirty="0">
                    <a:solidFill>
                      <a:prstClr val="black"/>
                    </a:solidFill>
                  </a:rPr>
                  <a:t>a</a:t>
                </a:r>
                <a:r>
                  <a:rPr kumimoji="1" lang="en-US" altLang="zh-CN" sz="3086" baseline="-25000" dirty="0">
                    <a:solidFill>
                      <a:prstClr val="black"/>
                    </a:solidFill>
                  </a:rPr>
                  <a:t>2</a:t>
                </a:r>
                <a:r>
                  <a:rPr kumimoji="1" lang="en-US" altLang="zh-CN" sz="3086" dirty="0">
                    <a:solidFill>
                      <a:prstClr val="black"/>
                    </a:solidFill>
                  </a:rPr>
                  <a:t>...</a:t>
                </a:r>
                <a:r>
                  <a:rPr kumimoji="1" lang="en-US" altLang="zh-CN" sz="3086" dirty="0" err="1">
                    <a:solidFill>
                      <a:prstClr val="black"/>
                    </a:solidFill>
                  </a:rPr>
                  <a:t>a</a:t>
                </a:r>
                <a:r>
                  <a:rPr kumimoji="1" lang="en-US" altLang="zh-CN" sz="3086" baseline="-25000" dirty="0" err="1">
                    <a:solidFill>
                      <a:prstClr val="black"/>
                    </a:solidFill>
                  </a:rPr>
                  <a:t>i</a:t>
                </a:r>
                <a:r>
                  <a:rPr kumimoji="1" lang="en-US" altLang="zh-CN" sz="3086" dirty="0">
                    <a:solidFill>
                      <a:prstClr val="black"/>
                    </a:solidFill>
                  </a:rPr>
                  <a:t>…#</a:t>
                </a:r>
                <a:endParaRPr kumimoji="1" lang="en-US" altLang="zh-CN" sz="2646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3123">
                <a:extLst>
                  <a:ext uri="{FF2B5EF4-FFF2-40B4-BE49-F238E27FC236}">
                    <a16:creationId xmlns:a16="http://schemas.microsoft.com/office/drawing/2014/main" id="{02349030-E1AB-C789-9F2E-FFD525B0C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" y="1248"/>
                <a:ext cx="1343" cy="384"/>
              </a:xfrm>
              <a:custGeom>
                <a:avLst/>
                <a:gdLst>
                  <a:gd name="T0" fmla="*/ 0 w 1344"/>
                  <a:gd name="T1" fmla="*/ 0 h 336"/>
                  <a:gd name="T2" fmla="*/ 1344 w 1344"/>
                  <a:gd name="T3" fmla="*/ 0 h 336"/>
                  <a:gd name="T4" fmla="*/ 1344 w 1344"/>
                  <a:gd name="T5" fmla="*/ 1279 h 336"/>
                  <a:gd name="T6" fmla="*/ 0 w 1344"/>
                  <a:gd name="T7" fmla="*/ 1279 h 3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44"/>
                  <a:gd name="T13" fmla="*/ 0 h 336"/>
                  <a:gd name="T14" fmla="*/ 1344 w 1344"/>
                  <a:gd name="T15" fmla="*/ 336 h 3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44" h="336">
                    <a:moveTo>
                      <a:pt x="0" y="0"/>
                    </a:moveTo>
                    <a:lnTo>
                      <a:pt x="1344" y="0"/>
                    </a:lnTo>
                    <a:lnTo>
                      <a:pt x="1344" y="336"/>
                    </a:lnTo>
                    <a:lnTo>
                      <a:pt x="0" y="336"/>
                    </a:lnTo>
                  </a:path>
                </a:pathLst>
              </a:custGeom>
              <a:ln>
                <a:headEnd type="none" w="sm" len="sm"/>
                <a:tailEnd type="none" w="med" len="lg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Line 3125">
              <a:extLst>
                <a:ext uri="{FF2B5EF4-FFF2-40B4-BE49-F238E27FC236}">
                  <a16:creationId xmlns:a16="http://schemas.microsoft.com/office/drawing/2014/main" id="{9DA2212B-4549-936C-DD60-E895AFD66E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6149" y="3898366"/>
              <a:ext cx="0" cy="656589"/>
            </a:xfrm>
            <a:prstGeom prst="line">
              <a:avLst/>
            </a:prstGeom>
            <a:ln>
              <a:headEnd type="none" w="sm" len="sm"/>
              <a:tailEnd type="stealth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3126">
              <a:extLst>
                <a:ext uri="{FF2B5EF4-FFF2-40B4-BE49-F238E27FC236}">
                  <a16:creationId xmlns:a16="http://schemas.microsoft.com/office/drawing/2014/main" id="{EB401615-E94B-2787-192C-2CA376143C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44803" y="3801893"/>
              <a:ext cx="1206796" cy="1077037"/>
            </a:xfrm>
            <a:custGeom>
              <a:avLst/>
              <a:gdLst>
                <a:gd name="T0" fmla="*/ 0 w 1056"/>
                <a:gd name="T1" fmla="*/ 2147483646 h 240"/>
                <a:gd name="T2" fmla="*/ 2147483646 w 1056"/>
                <a:gd name="T3" fmla="*/ 2147483646 h 240"/>
                <a:gd name="T4" fmla="*/ 2147483646 w 1056"/>
                <a:gd name="T5" fmla="*/ 0 h 240"/>
                <a:gd name="T6" fmla="*/ 2147483646 w 1056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6"/>
                <a:gd name="T13" fmla="*/ 0 h 240"/>
                <a:gd name="T14" fmla="*/ 1056 w 1056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6" h="240">
                  <a:moveTo>
                    <a:pt x="0" y="240"/>
                  </a:moveTo>
                  <a:lnTo>
                    <a:pt x="288" y="240"/>
                  </a:lnTo>
                  <a:lnTo>
                    <a:pt x="288" y="0"/>
                  </a:lnTo>
                  <a:lnTo>
                    <a:pt x="1056" y="0"/>
                  </a:lnTo>
                </a:path>
              </a:pathLst>
            </a:custGeom>
            <a:ln>
              <a:headEnd type="none" w="sm" len="sm"/>
              <a:tailEnd type="stealth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Rectangle 3115">
              <a:extLst>
                <a:ext uri="{FF2B5EF4-FFF2-40B4-BE49-F238E27FC236}">
                  <a16:creationId xmlns:a16="http://schemas.microsoft.com/office/drawing/2014/main" id="{23AF4BD1-AE7B-D12C-1463-AA94B8233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188" y="5902692"/>
              <a:ext cx="1607141" cy="532759"/>
            </a:xfrm>
            <a:prstGeom prst="rect">
              <a:avLst/>
            </a:prstGeom>
            <a:ln>
              <a:headEnd type="none" w="sm" len="sm"/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 dirty="0">
                  <a:solidFill>
                    <a:prstClr val="white"/>
                  </a:solidFill>
                </a:rPr>
                <a:t>GOTO</a:t>
              </a:r>
              <a:endParaRPr kumimoji="1" lang="zh-CN" altLang="en-US" sz="2646" dirty="0">
                <a:solidFill>
                  <a:prstClr val="white"/>
                </a:solidFill>
              </a:endParaRPr>
            </a:p>
          </p:txBody>
        </p:sp>
        <p:grpSp>
          <p:nvGrpSpPr>
            <p:cNvPr id="1295373" name="组合 46">
              <a:extLst>
                <a:ext uri="{FF2B5EF4-FFF2-40B4-BE49-F238E27FC236}">
                  <a16:creationId xmlns:a16="http://schemas.microsoft.com/office/drawing/2014/main" id="{72948CC3-AD35-0A74-2DA2-B61562F98C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171" y="3521856"/>
              <a:ext cx="1880408" cy="3143439"/>
              <a:chOff x="5193521" y="-802494"/>
              <a:chExt cx="1880408" cy="3143439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D30233E-EB04-07AB-BFBE-09068E8FAA35}"/>
                  </a:ext>
                </a:extLst>
              </p:cNvPr>
              <p:cNvSpPr txBox="1"/>
              <p:nvPr/>
            </p:nvSpPr>
            <p:spPr>
              <a:xfrm>
                <a:off x="5193521" y="1519307"/>
                <a:ext cx="1880759" cy="82217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503972" eaLnBrk="1" fontAlgn="t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646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</a:t>
                </a:r>
                <a:r>
                  <a:rPr lang="en-US" altLang="zh-CN" sz="2646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</a:t>
                </a:r>
                <a:r>
                  <a:rPr lang="zh-CN" altLang="en-US" sz="2646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符号</a:t>
                </a:r>
                <a:endParaRPr lang="en-US" altLang="zh-CN" sz="2646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503972" eaLnBrk="1" fontAlgn="t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646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分析栈</a:t>
                </a:r>
                <a:endParaRPr lang="zh-CN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95380" name="组合 54">
                <a:extLst>
                  <a:ext uri="{FF2B5EF4-FFF2-40B4-BE49-F238E27FC236}">
                    <a16:creationId xmlns:a16="http://schemas.microsoft.com/office/drawing/2014/main" id="{A35280B4-5B3D-281F-784D-55B4AA97E6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6442" y="-802494"/>
                <a:ext cx="1622230" cy="2321262"/>
                <a:chOff x="-2514515" y="2041258"/>
                <a:chExt cx="1622230" cy="2321262"/>
              </a:xfrm>
            </p:grpSpPr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1E76FE57-09DB-233D-EDB2-B4DD060E0D8F}"/>
                    </a:ext>
                  </a:extLst>
                </p:cNvPr>
                <p:cNvSpPr txBox="1"/>
                <p:nvPr/>
              </p:nvSpPr>
              <p:spPr>
                <a:xfrm>
                  <a:off x="-2512148" y="2041957"/>
                  <a:ext cx="1620103" cy="453566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>
                  <a:spAutoFit/>
                </a:bodyPr>
                <a:lstStyle/>
                <a:p>
                  <a:pPr algn="ctr" defTabSz="50397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646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S</a:t>
                  </a:r>
                  <a:r>
                    <a:rPr lang="en-US" altLang="zh-CN" sz="2646" baseline="-250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</a:t>
                  </a:r>
                  <a:r>
                    <a:rPr lang="en-US" altLang="zh-CN" sz="2646" baseline="-25000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		 </a:t>
                  </a:r>
                  <a:r>
                    <a:rPr lang="en-US" altLang="zh-CN" sz="2646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X</a:t>
                  </a:r>
                  <a:r>
                    <a:rPr lang="en-US" altLang="zh-CN" sz="2646" baseline="-25000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3</a:t>
                  </a:r>
                  <a:endParaRPr lang="zh-CN" altLang="en-US" sz="2646" baseline="-250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0441F28-8CC5-13A5-1A01-E8FBFE02100A}"/>
                    </a:ext>
                  </a:extLst>
                </p:cNvPr>
                <p:cNvSpPr txBox="1"/>
                <p:nvPr/>
              </p:nvSpPr>
              <p:spPr>
                <a:xfrm>
                  <a:off x="-2515028" y="2499842"/>
                  <a:ext cx="1620103" cy="45356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 defTabSz="50397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646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S</a:t>
                  </a:r>
                  <a:r>
                    <a:rPr lang="en-US" altLang="zh-CN" sz="2646" baseline="-250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m-1</a:t>
                  </a:r>
                  <a:r>
                    <a:rPr lang="en-US" altLang="zh-CN" sz="2646" baseline="-25000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	</a:t>
                  </a:r>
                  <a:r>
                    <a:rPr lang="en-US" altLang="zh-CN" sz="2646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X</a:t>
                  </a:r>
                  <a:r>
                    <a:rPr lang="en-US" altLang="zh-CN" sz="2646" baseline="-25000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2</a:t>
                  </a:r>
                  <a:endParaRPr lang="zh-CN" altLang="en-US" sz="2646" baseline="-250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545FDC43-4577-48F6-07EC-F4902037EA85}"/>
                    </a:ext>
                  </a:extLst>
                </p:cNvPr>
                <p:cNvSpPr txBox="1"/>
                <p:nvPr/>
              </p:nvSpPr>
              <p:spPr>
                <a:xfrm>
                  <a:off x="-2515028" y="3432890"/>
                  <a:ext cx="1620103" cy="45356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 defTabSz="50397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646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S</a:t>
                  </a:r>
                  <a:r>
                    <a:rPr lang="en-US" altLang="zh-CN" sz="2646" baseline="-250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en-US" altLang="zh-CN" sz="2646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</a:t>
                  </a:r>
                  <a:r>
                    <a:rPr lang="en-US" altLang="zh-CN" sz="2646" baseline="-25000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	</a:t>
                  </a:r>
                  <a:r>
                    <a:rPr lang="en-US" altLang="zh-CN" sz="2646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X</a:t>
                  </a:r>
                  <a:r>
                    <a:rPr lang="en-US" altLang="zh-CN" sz="2646" baseline="-25000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1</a:t>
                  </a:r>
                  <a:endParaRPr lang="zh-CN" altLang="en-US" sz="2646" baseline="-250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A58BD6ED-F121-FCEC-A89C-1B0F24584ED3}"/>
                    </a:ext>
                  </a:extLst>
                </p:cNvPr>
                <p:cNvSpPr/>
                <p:nvPr/>
              </p:nvSpPr>
              <p:spPr>
                <a:xfrm>
                  <a:off x="-2268772" y="3042681"/>
                  <a:ext cx="1127591" cy="33549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 defTabSz="50397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dirty="0">
                      <a:solidFill>
                        <a:prstClr val="black"/>
                      </a:solidFill>
                      <a:latin typeface="微软雅黑" panose="020B0503020204020204" pitchFamily="34" charset="-122"/>
                      <a:sym typeface="MT Extra" panose="05050102010205020202" pitchFamily="18" charset="2"/>
                    </a:rPr>
                    <a:t>            </a:t>
                  </a:r>
                  <a:endParaRPr lang="zh-CN" altLang="zh-CN" sz="882" dirty="0">
                    <a:solidFill>
                      <a:prstClr val="black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634C27D8-BD1B-2872-9A49-963E1386314E}"/>
                    </a:ext>
                  </a:extLst>
                </p:cNvPr>
                <p:cNvSpPr txBox="1"/>
                <p:nvPr/>
              </p:nvSpPr>
              <p:spPr>
                <a:xfrm>
                  <a:off x="-2515028" y="3899414"/>
                  <a:ext cx="1620103" cy="45356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 defTabSz="50397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646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S</a:t>
                  </a:r>
                  <a:r>
                    <a:rPr lang="en-US" altLang="zh-CN" sz="2646" baseline="-250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r>
                    <a:rPr lang="en-US" altLang="zh-CN" sz="2646" baseline="-25000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	       </a:t>
                  </a:r>
                  <a:r>
                    <a:rPr lang="en-US" altLang="zh-CN" sz="2646" dirty="0">
                      <a:solidFill>
                        <a:srgbClr val="000000"/>
                      </a:solidFill>
                      <a:latin typeface="微软雅黑" panose="020B0503020204020204" pitchFamily="34" charset="-122"/>
                    </a:rPr>
                    <a:t>#</a:t>
                  </a:r>
                  <a:endParaRPr lang="zh-CN" altLang="en-US" sz="2646" dirty="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893381A5-ED33-E847-E5D6-C47B2AB13A4B}"/>
                    </a:ext>
                  </a:extLst>
                </p:cNvPr>
                <p:cNvCxnSpPr/>
                <p:nvPr/>
              </p:nvCxnSpPr>
              <p:spPr>
                <a:xfrm>
                  <a:off x="-1694177" y="2054917"/>
                  <a:ext cx="0" cy="2259186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任意多边形 65">
                  <a:extLst>
                    <a:ext uri="{FF2B5EF4-FFF2-40B4-BE49-F238E27FC236}">
                      <a16:creationId xmlns:a16="http://schemas.microsoft.com/office/drawing/2014/main" id="{E3160B45-89E5-1430-0842-75756CDCCBAE}"/>
                    </a:ext>
                  </a:extLst>
                </p:cNvPr>
                <p:cNvSpPr/>
                <p:nvPr/>
              </p:nvSpPr>
              <p:spPr>
                <a:xfrm>
                  <a:off x="-2513588" y="2053476"/>
                  <a:ext cx="1621542" cy="2309582"/>
                </a:xfrm>
                <a:custGeom>
                  <a:avLst/>
                  <a:gdLst>
                    <a:gd name="connsiteX0" fmla="*/ 12700 w 2921000"/>
                    <a:gd name="connsiteY0" fmla="*/ 0 h 2705100"/>
                    <a:gd name="connsiteX1" fmla="*/ 0 w 2921000"/>
                    <a:gd name="connsiteY1" fmla="*/ 2705100 h 2705100"/>
                    <a:gd name="connsiteX2" fmla="*/ 2921000 w 2921000"/>
                    <a:gd name="connsiteY2" fmla="*/ 2705100 h 2705100"/>
                    <a:gd name="connsiteX3" fmla="*/ 2908300 w 2921000"/>
                    <a:gd name="connsiteY3" fmla="*/ 1270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1000" h="2705100">
                      <a:moveTo>
                        <a:pt x="12700" y="0"/>
                      </a:moveTo>
                      <a:cubicBezTo>
                        <a:pt x="8467" y="901700"/>
                        <a:pt x="4233" y="1803400"/>
                        <a:pt x="0" y="2705100"/>
                      </a:cubicBezTo>
                      <a:lnTo>
                        <a:pt x="2921000" y="2705100"/>
                      </a:lnTo>
                      <a:cubicBezTo>
                        <a:pt x="2916767" y="1807633"/>
                        <a:pt x="2912533" y="910167"/>
                        <a:pt x="2908300" y="12700"/>
                      </a:cubicBezTo>
                    </a:path>
                  </a:pathLst>
                </a:cu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50397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A7E20C97-49B5-5BCF-356F-E85A40C754AD}"/>
                </a:ext>
              </a:extLst>
            </p:cNvPr>
            <p:cNvCxnSpPr>
              <a:stCxn id="31" idx="3"/>
            </p:cNvCxnSpPr>
            <p:nvPr/>
          </p:nvCxnSpPr>
          <p:spPr>
            <a:xfrm>
              <a:off x="6060698" y="4948045"/>
              <a:ext cx="911578" cy="4320"/>
            </a:xfrm>
            <a:prstGeom prst="straightConnector1">
              <a:avLst/>
            </a:prstGeom>
            <a:ln>
              <a:headEnd type="none" w="sm" len="sm"/>
              <a:tailEnd type="stealth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25D5E162-BBCA-C099-C443-6F12D5677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2818" y="4631270"/>
              <a:ext cx="1219757" cy="609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 </a:t>
              </a:r>
              <a:r>
                <a:rPr kumimoji="1" lang="zh-CN" altLang="en-US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输出</a:t>
              </a:r>
            </a:p>
          </p:txBody>
        </p:sp>
        <p:cxnSp>
          <p:nvCxnSpPr>
            <p:cNvPr id="50" name="肘形连接符 49">
              <a:extLst>
                <a:ext uri="{FF2B5EF4-FFF2-40B4-BE49-F238E27FC236}">
                  <a16:creationId xmlns:a16="http://schemas.microsoft.com/office/drawing/2014/main" id="{D668EDC7-B86F-97F8-9E5F-7E08895A8A17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 rot="5400000">
              <a:off x="4244065" y="5190608"/>
              <a:ext cx="581715" cy="842454"/>
            </a:xfrm>
            <a:prstGeom prst="bentConnector3">
              <a:avLst/>
            </a:prstGeom>
            <a:ln>
              <a:headEnd type="none" w="sm" len="sm"/>
              <a:tailEnd type="stealth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连接符 50">
              <a:extLst>
                <a:ext uri="{FF2B5EF4-FFF2-40B4-BE49-F238E27FC236}">
                  <a16:creationId xmlns:a16="http://schemas.microsoft.com/office/drawing/2014/main" id="{E9DDEB7F-A19C-DA0E-2D45-8A8CCC306890}"/>
                </a:ext>
              </a:extLst>
            </p:cNvPr>
            <p:cNvCxnSpPr>
              <a:stCxn id="31" idx="2"/>
              <a:endCxn id="46" idx="0"/>
            </p:cNvCxnSpPr>
            <p:nvPr/>
          </p:nvCxnSpPr>
          <p:spPr>
            <a:xfrm rot="16200000" flipH="1">
              <a:off x="5060597" y="5216529"/>
              <a:ext cx="581715" cy="790609"/>
            </a:xfrm>
            <a:prstGeom prst="bentConnector3">
              <a:avLst/>
            </a:prstGeom>
            <a:ln>
              <a:headEnd type="none" w="sm" len="sm"/>
              <a:tailEnd type="stealth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9924E035-7133-7E23-ABD1-CFC4B0D6A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140" y="6340418"/>
              <a:ext cx="1288881" cy="60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 LR</a:t>
              </a:r>
              <a:r>
                <a:rPr kumimoji="1" lang="zh-CN" altLang="en-US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分析表</a:t>
              </a:r>
            </a:p>
          </p:txBody>
        </p:sp>
      </p:grpSp>
      <p:sp>
        <p:nvSpPr>
          <p:cNvPr id="70" name="Text Box 5">
            <a:extLst>
              <a:ext uri="{FF2B5EF4-FFF2-40B4-BE49-F238E27FC236}">
                <a16:creationId xmlns:a16="http://schemas.microsoft.com/office/drawing/2014/main" id="{AA56530F-901B-D368-3AFD-43EB12CE6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675" y="122238"/>
            <a:ext cx="4243388" cy="163671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503972" eaLnBrk="1" fontAlgn="auto" hangingPunct="1">
              <a:spcBef>
                <a:spcPct val="1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zh-CN" altLang="en-GB" sz="308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创艺简中圆"/>
              </a:rPr>
              <a:t>计算思维的典型方法</a:t>
            </a:r>
            <a:endParaRPr lang="en-US" altLang="zh-CN" sz="3086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创艺简中圆"/>
            </a:endParaRPr>
          </a:p>
          <a:p>
            <a:pPr lvl="1" defTabSz="503972" eaLnBrk="1" fontAlgn="auto" hangingPunct="1">
              <a:spcBef>
                <a:spcPct val="1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zh-CN" altLang="en-US" sz="264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创艺简中圆"/>
              </a:rPr>
              <a:t>知识与控制的分离</a:t>
            </a:r>
            <a:endParaRPr lang="en-US" altLang="zh-CN" sz="2646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创艺简中圆"/>
            </a:endParaRPr>
          </a:p>
          <a:p>
            <a:pPr lvl="1" defTabSz="503972" eaLnBrk="1" fontAlgn="auto" hangingPunct="1">
              <a:spcBef>
                <a:spcPct val="1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zh-CN" altLang="en-US" sz="264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创艺简中圆"/>
              </a:rPr>
              <a:t>自动化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  <p:bldP spid="7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Rectangle 6">
            <a:extLst>
              <a:ext uri="{FF2B5EF4-FFF2-40B4-BE49-F238E27FC236}">
                <a16:creationId xmlns:a16="http://schemas.microsoft.com/office/drawing/2014/main" id="{A8E93DAF-CF61-230E-EDBA-459509DDCE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LR</a:t>
            </a:r>
            <a:r>
              <a:rPr lang="zh-CN" altLang="en-US" dirty="0"/>
              <a:t>分析表</a:t>
            </a:r>
            <a:endParaRPr lang="en-GB" altLang="zh-CN" dirty="0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66B18BF2-B443-7740-1D01-C6B348B570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分析器的核心是一张分析表</a:t>
            </a: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ACTION[s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a]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：当状态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面临输入符号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时，应采取什么动作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GOTO[s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X]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：状态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面对文法符号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时，下一状态是什么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A4F676-960F-268A-AD2B-3F0F4838C302}"/>
              </a:ext>
            </a:extLst>
          </p:cNvPr>
          <p:cNvGraphicFramePr>
            <a:graphicFrameLocks noGrp="1"/>
          </p:cNvGraphicFramePr>
          <p:nvPr/>
        </p:nvGraphicFramePr>
        <p:xfrm>
          <a:off x="2641600" y="4192588"/>
          <a:ext cx="7246940" cy="481329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24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46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6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46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46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6458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 gridSpan="6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ACTION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GOTO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6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200" dirty="0">
                          <a:effectLst/>
                        </a:rPr>
                        <a:t>状态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effectLst/>
                        </a:rPr>
                        <a:t>i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+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*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(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)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#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E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T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F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0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s5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s4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2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3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s6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effectLst/>
                        </a:rPr>
                        <a:t>acc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2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r2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s7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r2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r2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3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r4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r4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r4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r4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4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s5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s4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8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2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3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5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r6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r6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r6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r6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6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s5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s4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9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3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7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s5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s4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10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8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s6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s11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9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r1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s7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r1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r1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10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r3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r3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r3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r3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11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r5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r5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r5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r5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602" marR="19602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Rectangle 2">
            <a:extLst>
              <a:ext uri="{FF2B5EF4-FFF2-40B4-BE49-F238E27FC236}">
                <a16:creationId xmlns:a16="http://schemas.microsoft.com/office/drawing/2014/main" id="{08641C34-B73A-C546-E937-9296EA97CF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LR</a:t>
            </a:r>
            <a:r>
              <a:rPr lang="zh-CN" altLang="en-US" dirty="0"/>
              <a:t>分析表</a:t>
            </a:r>
            <a:endParaRPr lang="en-GB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A925BB0-8512-4BA5-C2E1-5FA94B300802}"/>
              </a:ext>
            </a:extLst>
          </p:cNvPr>
          <p:cNvGraphicFramePr>
            <a:graphicFrameLocks noGrp="1"/>
          </p:cNvGraphicFramePr>
          <p:nvPr/>
        </p:nvGraphicFramePr>
        <p:xfrm>
          <a:off x="1668463" y="1931988"/>
          <a:ext cx="7213600" cy="554355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21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5181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gridSpan="6"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ACTION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GOTO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zh-CN" sz="2600" dirty="0">
                          <a:effectLst/>
                        </a:rPr>
                        <a:t>状态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 err="1">
                          <a:effectLst/>
                        </a:rPr>
                        <a:t>i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+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*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(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)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#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E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T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F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s5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1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acc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r2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s7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8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9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7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8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s11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9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s7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AutoShape 7">
            <a:extLst>
              <a:ext uri="{FF2B5EF4-FFF2-40B4-BE49-F238E27FC236}">
                <a16:creationId xmlns:a16="http://schemas.microsoft.com/office/drawing/2014/main" id="{B4A5DEEF-7359-C75C-3E3B-C7AAA816F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0"/>
            <a:ext cx="5514975" cy="1722438"/>
          </a:xfrm>
          <a:prstGeom prst="wedgeRectCallout">
            <a:avLst>
              <a:gd name="adj1" fmla="val -61369"/>
              <a:gd name="adj2" fmla="val 116144"/>
            </a:avLst>
          </a:prstGeom>
          <a:ln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CC0000"/>
                </a:solidFill>
              </a:rPr>
              <a:t>移进</a:t>
            </a:r>
            <a:r>
              <a:rPr lang="en-US" altLang="zh-CN" sz="3086" dirty="0">
                <a:solidFill>
                  <a:srgbClr val="CC0000"/>
                </a:solidFill>
              </a:rPr>
              <a:t>(shift)</a:t>
            </a:r>
            <a:r>
              <a:rPr lang="zh-CN" altLang="en-US" sz="3086" dirty="0">
                <a:solidFill>
                  <a:prstClr val="black"/>
                </a:solidFill>
              </a:rPr>
              <a:t>：把</a:t>
            </a:r>
            <a:r>
              <a:rPr lang="en-US" altLang="zh-CN" sz="3086" dirty="0">
                <a:solidFill>
                  <a:srgbClr val="0070C0"/>
                </a:solidFill>
              </a:rPr>
              <a:t>(</a:t>
            </a:r>
            <a:r>
              <a:rPr lang="en-US" altLang="zh-CN" sz="3086" i="1" dirty="0">
                <a:solidFill>
                  <a:srgbClr val="0070C0"/>
                </a:solidFill>
              </a:rPr>
              <a:t>s</a:t>
            </a:r>
            <a:r>
              <a:rPr lang="zh-CN" altLang="en-US" sz="3086" i="1" dirty="0">
                <a:solidFill>
                  <a:srgbClr val="0070C0"/>
                </a:solidFill>
              </a:rPr>
              <a:t>，</a:t>
            </a:r>
            <a:r>
              <a:rPr lang="en-US" altLang="zh-CN" sz="3086" i="1" dirty="0">
                <a:solidFill>
                  <a:srgbClr val="0070C0"/>
                </a:solidFill>
              </a:rPr>
              <a:t>a</a:t>
            </a:r>
            <a:r>
              <a:rPr lang="en-US" altLang="zh-CN" sz="3086" dirty="0">
                <a:solidFill>
                  <a:srgbClr val="0070C0"/>
                </a:solidFill>
              </a:rPr>
              <a:t>)</a:t>
            </a:r>
            <a:r>
              <a:rPr lang="zh-CN" altLang="en-US" sz="3086" dirty="0">
                <a:solidFill>
                  <a:prstClr val="black"/>
                </a:solidFill>
              </a:rPr>
              <a:t>的下一状态</a:t>
            </a:r>
            <a:r>
              <a:rPr lang="en-US" altLang="zh-CN" sz="3086" dirty="0">
                <a:solidFill>
                  <a:srgbClr val="0070C0"/>
                </a:solidFill>
              </a:rPr>
              <a:t>s</a:t>
            </a:r>
            <a:r>
              <a:rPr lang="en-US" altLang="zh-CN" sz="3086" dirty="0">
                <a:solidFill>
                  <a:srgbClr val="0070C0"/>
                </a:solidFill>
                <a:latin typeface="微软雅黑" panose="020B0503020204020204" pitchFamily="34" charset="-122"/>
              </a:rPr>
              <a:t>’</a:t>
            </a:r>
            <a:r>
              <a:rPr lang="zh-CN" altLang="en-US" sz="3086" dirty="0">
                <a:solidFill>
                  <a:prstClr val="black"/>
                </a:solidFill>
              </a:rPr>
              <a:t>和输入符号</a:t>
            </a:r>
            <a:r>
              <a:rPr lang="en-US" altLang="zh-CN" sz="3086" i="1" dirty="0">
                <a:solidFill>
                  <a:srgbClr val="0070C0"/>
                </a:solidFill>
              </a:rPr>
              <a:t>a</a:t>
            </a:r>
            <a:r>
              <a:rPr lang="zh-CN" altLang="en-US" sz="3086" dirty="0">
                <a:solidFill>
                  <a:prstClr val="black"/>
                </a:solidFill>
              </a:rPr>
              <a:t>推进栈，下一输入符号变成现行输入符号</a:t>
            </a:r>
            <a:endParaRPr lang="en-GB" altLang="zh-CN" sz="1984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99B9AA99-D303-6BCD-7B88-3DC9F7F6D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zh-CN" altLang="en-US" dirty="0"/>
              <a:t>语法分析的方法</a:t>
            </a:r>
            <a:endParaRPr lang="en-GB" altLang="zh-C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A4544C8-FDCF-2CD3-55B2-E9F7B467B1F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4613" y="1860550"/>
            <a:ext cx="5014912" cy="4799013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ts val="663"/>
              </a:spcBef>
            </a:pPr>
            <a:r>
              <a:rPr lang="zh-CN" altLang="en-US"/>
              <a:t>自上而下</a:t>
            </a:r>
            <a:r>
              <a:rPr lang="en-US" altLang="zh-CN"/>
              <a:t>(Top-down)</a:t>
            </a:r>
          </a:p>
          <a:p>
            <a:pPr lvl="1" eaLnBrk="1" hangingPunct="1">
              <a:lnSpc>
                <a:spcPct val="110000"/>
              </a:lnSpc>
              <a:spcBef>
                <a:spcPts val="663"/>
              </a:spcBef>
            </a:pPr>
            <a:r>
              <a:rPr lang="zh-CN" altLang="en-US" noProof="1"/>
              <a:t>从文法的开始符号出发，反复使用各种产生式，寻找"匹配"的推导</a:t>
            </a:r>
            <a:endParaRPr lang="zh-CN" altLang="zh-CN" noProof="1"/>
          </a:p>
          <a:p>
            <a:pPr lvl="1" eaLnBrk="1" hangingPunct="1">
              <a:lnSpc>
                <a:spcPct val="110000"/>
              </a:lnSpc>
              <a:spcBef>
                <a:spcPts val="663"/>
              </a:spcBef>
            </a:pPr>
            <a:r>
              <a:rPr lang="zh-CN" altLang="en-US" noProof="1"/>
              <a:t>推导：</a:t>
            </a:r>
            <a:r>
              <a:rPr lang="zh-CN" altLang="zh-CN"/>
              <a:t>根据文法的产生式规则</a:t>
            </a:r>
            <a:r>
              <a:rPr lang="en-US" altLang="zh-CN"/>
              <a:t>，把</a:t>
            </a:r>
            <a:r>
              <a:rPr lang="zh-CN" altLang="en-US"/>
              <a:t>串中出现的</a:t>
            </a:r>
            <a:r>
              <a:rPr lang="en-US" altLang="zh-CN"/>
              <a:t>产生式的左部符号替换成右部</a:t>
            </a:r>
            <a:endParaRPr lang="en-US" altLang="zh-CN" noProof="1"/>
          </a:p>
          <a:p>
            <a:pPr lvl="1" eaLnBrk="1" hangingPunct="1">
              <a:lnSpc>
                <a:spcPct val="110000"/>
              </a:lnSpc>
              <a:spcBef>
                <a:spcPts val="663"/>
              </a:spcBef>
            </a:pPr>
            <a:r>
              <a:rPr lang="en-US" altLang="zh-CN"/>
              <a:t>从树</a:t>
            </a:r>
            <a:r>
              <a:rPr lang="zh-CN" altLang="en-US"/>
              <a:t>的根</a:t>
            </a:r>
            <a:r>
              <a:rPr lang="en-US" altLang="zh-CN"/>
              <a:t>开始，构造语法树</a:t>
            </a:r>
            <a:endParaRPr lang="en-US" altLang="en-US" noProof="1"/>
          </a:p>
          <a:p>
            <a:pPr lvl="1" eaLnBrk="1" hangingPunct="1">
              <a:lnSpc>
                <a:spcPct val="110000"/>
              </a:lnSpc>
              <a:spcBef>
                <a:spcPts val="663"/>
              </a:spcBef>
            </a:pPr>
            <a:r>
              <a:rPr lang="zh-CN" altLang="en-US" noProof="1"/>
              <a:t>递归下降分析法</a:t>
            </a:r>
            <a:r>
              <a:rPr lang="zh-CN" altLang="en-US"/>
              <a:t>、</a:t>
            </a:r>
            <a:r>
              <a:rPr lang="zh-CN" altLang="zh-CN"/>
              <a:t>预测分析程序</a:t>
            </a:r>
            <a:endParaRPr lang="zh-CN" altLang="en-US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B52027BD-3752-71FF-9948-40111C893858}"/>
              </a:ext>
            </a:extLst>
          </p:cNvPr>
          <p:cNvSpPr txBox="1">
            <a:spLocks/>
          </p:cNvSpPr>
          <p:nvPr/>
        </p:nvSpPr>
        <p:spPr>
          <a:xfrm>
            <a:off x="5037138" y="1860550"/>
            <a:ext cx="5014912" cy="47990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61"/>
              </a:spcBef>
              <a:defRPr/>
            </a:pPr>
            <a:r>
              <a:rPr lang="zh-CN" altLang="en-US" sz="3086" dirty="0"/>
              <a:t>自下而上</a:t>
            </a:r>
            <a:r>
              <a:rPr lang="en-US" altLang="zh-CN" sz="3086" dirty="0"/>
              <a:t>(Bottom-up)</a:t>
            </a:r>
          </a:p>
          <a:p>
            <a:pPr lvl="1">
              <a:lnSpc>
                <a:spcPct val="110000"/>
              </a:lnSpc>
              <a:spcBef>
                <a:spcPts val="661"/>
              </a:spcBef>
              <a:defRPr/>
            </a:pPr>
            <a:r>
              <a:rPr lang="zh-CN" altLang="zh-CN" sz="2646" dirty="0"/>
              <a:t>从输入串开始</a:t>
            </a:r>
            <a:r>
              <a:rPr lang="en-US" altLang="zh-CN" sz="2646" dirty="0"/>
              <a:t>，</a:t>
            </a:r>
            <a:r>
              <a:rPr lang="en-US" altLang="zh-CN" sz="2646" dirty="0" err="1"/>
              <a:t>逐步进行归约，直到文法的开始符号</a:t>
            </a:r>
            <a:endParaRPr lang="zh-CN" altLang="en-US" sz="2646" dirty="0"/>
          </a:p>
          <a:p>
            <a:pPr lvl="1">
              <a:lnSpc>
                <a:spcPct val="110000"/>
              </a:lnSpc>
              <a:spcBef>
                <a:spcPts val="661"/>
              </a:spcBef>
              <a:defRPr/>
            </a:pPr>
            <a:r>
              <a:rPr lang="zh-CN" altLang="zh-CN" sz="2646" noProof="1"/>
              <a:t>归约</a:t>
            </a:r>
            <a:r>
              <a:rPr lang="zh-CN" altLang="en-US" sz="2646" dirty="0"/>
              <a:t>：</a:t>
            </a:r>
            <a:r>
              <a:rPr lang="zh-CN" altLang="zh-CN" sz="2646" dirty="0"/>
              <a:t>根据文法的产生式规则</a:t>
            </a:r>
            <a:r>
              <a:rPr lang="en-US" altLang="zh-CN" sz="2646" dirty="0"/>
              <a:t>，把</a:t>
            </a:r>
            <a:r>
              <a:rPr lang="zh-CN" altLang="en-US" sz="2646" dirty="0"/>
              <a:t>串中出现的</a:t>
            </a:r>
            <a:r>
              <a:rPr lang="en-US" altLang="zh-CN" sz="2646" dirty="0" err="1"/>
              <a:t>产生式的右部替换成左部符号</a:t>
            </a:r>
            <a:endParaRPr lang="en-US" altLang="zh-CN" sz="2646" noProof="1"/>
          </a:p>
          <a:p>
            <a:pPr lvl="1">
              <a:lnSpc>
                <a:spcPct val="110000"/>
              </a:lnSpc>
              <a:spcBef>
                <a:spcPts val="661"/>
              </a:spcBef>
              <a:defRPr/>
            </a:pPr>
            <a:r>
              <a:rPr lang="en-US" altLang="zh-CN" sz="2646" dirty="0" err="1"/>
              <a:t>从树</a:t>
            </a:r>
            <a:r>
              <a:rPr lang="zh-CN" altLang="en-US" sz="2646" dirty="0"/>
              <a:t>叶节点</a:t>
            </a:r>
            <a:r>
              <a:rPr lang="en-US" altLang="zh-CN" sz="2646" dirty="0" err="1"/>
              <a:t>开始，构造语法树</a:t>
            </a:r>
            <a:endParaRPr lang="en-US" altLang="zh-CN" sz="2646" dirty="0"/>
          </a:p>
          <a:p>
            <a:pPr lvl="1">
              <a:lnSpc>
                <a:spcPct val="110000"/>
              </a:lnSpc>
              <a:spcBef>
                <a:spcPts val="661"/>
              </a:spcBef>
              <a:defRPr/>
            </a:pPr>
            <a:r>
              <a:rPr lang="zh-CN" altLang="en-US" sz="2646" noProof="1"/>
              <a:t>算符优先分析法、</a:t>
            </a:r>
            <a:r>
              <a:rPr lang="en-US" altLang="zh-CN" sz="2646" dirty="0">
                <a:solidFill>
                  <a:srgbClr val="FF0000"/>
                </a:solidFill>
              </a:rPr>
              <a:t>LR</a:t>
            </a:r>
            <a:r>
              <a:rPr lang="zh-CN" altLang="en-US" sz="2646" dirty="0">
                <a:solidFill>
                  <a:srgbClr val="FF0000"/>
                </a:solidFill>
              </a:rPr>
              <a:t>分析法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7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2">
            <a:extLst>
              <a:ext uri="{FF2B5EF4-FFF2-40B4-BE49-F238E27FC236}">
                <a16:creationId xmlns:a16="http://schemas.microsoft.com/office/drawing/2014/main" id="{904D6FB8-BBC8-6B26-1937-7FC72B259B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LR</a:t>
            </a:r>
            <a:r>
              <a:rPr lang="zh-CN" altLang="en-US" dirty="0"/>
              <a:t>分析表</a:t>
            </a:r>
            <a:endParaRPr lang="en-GB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7DA069E-98FC-60D6-BFFE-63ABE1179B95}"/>
              </a:ext>
            </a:extLst>
          </p:cNvPr>
          <p:cNvGraphicFramePr>
            <a:graphicFrameLocks noGrp="1"/>
          </p:cNvGraphicFramePr>
          <p:nvPr/>
        </p:nvGraphicFramePr>
        <p:xfrm>
          <a:off x="1668463" y="1931988"/>
          <a:ext cx="7213600" cy="554355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21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5181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gridSpan="6"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ACTION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GOTO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zh-CN" sz="2600" dirty="0">
                          <a:effectLst/>
                        </a:rPr>
                        <a:t>状态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 err="1">
                          <a:effectLst/>
                        </a:rPr>
                        <a:t>i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+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*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(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)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#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E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T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F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s5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1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acc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r2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s7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8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9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7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8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s11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9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s7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AutoShape 4">
            <a:extLst>
              <a:ext uri="{FF2B5EF4-FFF2-40B4-BE49-F238E27FC236}">
                <a16:creationId xmlns:a16="http://schemas.microsoft.com/office/drawing/2014/main" id="{E526AE2D-CC46-0524-75A4-E01462FCD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8" y="0"/>
            <a:ext cx="5824537" cy="2016125"/>
          </a:xfrm>
          <a:prstGeom prst="wedgeRectCallout">
            <a:avLst>
              <a:gd name="adj1" fmla="val -43161"/>
              <a:gd name="adj2" fmla="val 151902"/>
            </a:avLst>
          </a:prstGeom>
          <a:ln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646" dirty="0">
                <a:solidFill>
                  <a:srgbClr val="CC0000"/>
                </a:solidFill>
              </a:rPr>
              <a:t>归约</a:t>
            </a:r>
            <a:r>
              <a:rPr lang="en-US" altLang="zh-CN" sz="2646" dirty="0">
                <a:solidFill>
                  <a:srgbClr val="CC0000"/>
                </a:solidFill>
              </a:rPr>
              <a:t>(reduce)</a:t>
            </a:r>
            <a:r>
              <a:rPr lang="zh-CN" altLang="en-US" sz="2646" dirty="0">
                <a:solidFill>
                  <a:prstClr val="black"/>
                </a:solidFill>
              </a:rPr>
              <a:t>：用某产生式</a:t>
            </a:r>
            <a:r>
              <a:rPr lang="en-US" altLang="zh-CN" sz="2646" dirty="0">
                <a:solidFill>
                  <a:srgbClr val="0070C0"/>
                </a:solidFill>
              </a:rPr>
              <a:t>A</a:t>
            </a:r>
            <a:r>
              <a:rPr lang="en-US" altLang="zh-CN" sz="2646" dirty="0">
                <a:solidFill>
                  <a:srgbClr val="0070C0"/>
                </a:solidFill>
                <a:sym typeface="Symbol" panose="05050102010706020507" pitchFamily="18" charset="2"/>
              </a:rPr>
              <a:t></a:t>
            </a:r>
            <a:r>
              <a:rPr lang="zh-CN" altLang="en-US" sz="2646" dirty="0">
                <a:solidFill>
                  <a:prstClr val="black"/>
                </a:solidFill>
              </a:rPr>
              <a:t>进行归约。</a:t>
            </a:r>
            <a:r>
              <a:rPr lang="en-US" altLang="zh-CN" sz="2646" dirty="0">
                <a:solidFill>
                  <a:prstClr val="black"/>
                </a:solidFill>
              </a:rPr>
              <a:t>  </a:t>
            </a:r>
            <a:r>
              <a:rPr lang="zh-CN" altLang="en-US" sz="2646" dirty="0">
                <a:solidFill>
                  <a:prstClr val="black"/>
                </a:solidFill>
              </a:rPr>
              <a:t>假若</a:t>
            </a:r>
            <a:r>
              <a:rPr lang="zh-CN" altLang="en-US" sz="2646" dirty="0">
                <a:solidFill>
                  <a:prstClr val="black"/>
                </a:solidFill>
                <a:sym typeface="Symbol" panose="05050102010706020507" pitchFamily="18" charset="2"/>
              </a:rPr>
              <a:t></a:t>
            </a:r>
            <a:r>
              <a:rPr lang="zh-CN" altLang="en-US" sz="2646" dirty="0">
                <a:solidFill>
                  <a:prstClr val="black"/>
                </a:solidFill>
              </a:rPr>
              <a:t>的长度为</a:t>
            </a:r>
            <a:r>
              <a:rPr lang="en-US" altLang="zh-CN" sz="2646" dirty="0">
                <a:solidFill>
                  <a:prstClr val="black"/>
                </a:solidFill>
              </a:rPr>
              <a:t>r</a:t>
            </a:r>
            <a:r>
              <a:rPr lang="zh-CN" altLang="en-US" sz="2646" dirty="0">
                <a:solidFill>
                  <a:prstClr val="black"/>
                </a:solidFill>
              </a:rPr>
              <a:t>， 去除栈顶</a:t>
            </a:r>
            <a:r>
              <a:rPr lang="en-US" altLang="zh-CN" sz="2646" dirty="0">
                <a:solidFill>
                  <a:prstClr val="black"/>
                </a:solidFill>
              </a:rPr>
              <a:t>r</a:t>
            </a:r>
            <a:r>
              <a:rPr lang="zh-CN" altLang="en-US" sz="2646" dirty="0">
                <a:solidFill>
                  <a:prstClr val="black"/>
                </a:solidFill>
              </a:rPr>
              <a:t>个项，使状态</a:t>
            </a:r>
            <a:r>
              <a:rPr lang="en-US" altLang="zh-CN" sz="2646" dirty="0" err="1">
                <a:solidFill>
                  <a:srgbClr val="0070C0"/>
                </a:solidFill>
              </a:rPr>
              <a:t>s</a:t>
            </a:r>
            <a:r>
              <a:rPr lang="en-US" altLang="zh-CN" sz="2646" baseline="-25000" dirty="0" err="1">
                <a:solidFill>
                  <a:srgbClr val="0070C0"/>
                </a:solidFill>
              </a:rPr>
              <a:t>m</a:t>
            </a:r>
            <a:r>
              <a:rPr lang="en-US" altLang="zh-CN" sz="2646" baseline="-25000" dirty="0">
                <a:solidFill>
                  <a:srgbClr val="0070C0"/>
                </a:solidFill>
              </a:rPr>
              <a:t>-r</a:t>
            </a:r>
            <a:r>
              <a:rPr lang="zh-CN" altLang="en-US" sz="2646" dirty="0">
                <a:solidFill>
                  <a:prstClr val="black"/>
                </a:solidFill>
              </a:rPr>
              <a:t>变成栈顶状态，然后把下一状态</a:t>
            </a:r>
            <a:r>
              <a:rPr lang="en-US" altLang="zh-CN" sz="2646" dirty="0">
                <a:solidFill>
                  <a:srgbClr val="0070C0"/>
                </a:solidFill>
              </a:rPr>
              <a:t>s’=GOTO[</a:t>
            </a:r>
            <a:r>
              <a:rPr lang="en-US" altLang="zh-CN" sz="2646" dirty="0" err="1">
                <a:solidFill>
                  <a:srgbClr val="0070C0"/>
                </a:solidFill>
              </a:rPr>
              <a:t>s</a:t>
            </a:r>
            <a:r>
              <a:rPr lang="en-US" altLang="zh-CN" sz="2646" baseline="-25000" dirty="0" err="1">
                <a:solidFill>
                  <a:srgbClr val="0070C0"/>
                </a:solidFill>
              </a:rPr>
              <a:t>m</a:t>
            </a:r>
            <a:r>
              <a:rPr lang="en-US" altLang="zh-CN" sz="2646" baseline="-25000" dirty="0">
                <a:solidFill>
                  <a:srgbClr val="0070C0"/>
                </a:solidFill>
              </a:rPr>
              <a:t>-r</a:t>
            </a:r>
            <a:r>
              <a:rPr lang="en-US" altLang="zh-CN" sz="2646" i="1" dirty="0">
                <a:solidFill>
                  <a:srgbClr val="0070C0"/>
                </a:solidFill>
              </a:rPr>
              <a:t>, A</a:t>
            </a:r>
            <a:r>
              <a:rPr lang="en-US" altLang="zh-CN" sz="2646" dirty="0">
                <a:solidFill>
                  <a:srgbClr val="0070C0"/>
                </a:solidFill>
              </a:rPr>
              <a:t>]</a:t>
            </a:r>
            <a:r>
              <a:rPr lang="zh-CN" altLang="en-US" sz="2646" dirty="0">
                <a:solidFill>
                  <a:prstClr val="black"/>
                </a:solidFill>
              </a:rPr>
              <a:t>和文法符号</a:t>
            </a:r>
            <a:r>
              <a:rPr lang="en-US" altLang="zh-CN" sz="2646" dirty="0">
                <a:solidFill>
                  <a:srgbClr val="0070C0"/>
                </a:solidFill>
              </a:rPr>
              <a:t>A</a:t>
            </a:r>
            <a:r>
              <a:rPr lang="zh-CN" altLang="en-US" sz="2646" dirty="0">
                <a:solidFill>
                  <a:prstClr val="black"/>
                </a:solidFill>
              </a:rPr>
              <a:t>推进栈</a:t>
            </a:r>
            <a:endParaRPr lang="en-GB" altLang="zh-CN" sz="2646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Rectangle 2">
            <a:extLst>
              <a:ext uri="{FF2B5EF4-FFF2-40B4-BE49-F238E27FC236}">
                <a16:creationId xmlns:a16="http://schemas.microsoft.com/office/drawing/2014/main" id="{DD9F5B64-98AF-117D-1DB1-CBEA4DB3A3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LR</a:t>
            </a:r>
            <a:r>
              <a:rPr lang="zh-CN" altLang="en-US" dirty="0"/>
              <a:t>分析表</a:t>
            </a:r>
            <a:endParaRPr lang="en-GB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906A432-E37A-80B8-EABB-47F29BF2B932}"/>
              </a:ext>
            </a:extLst>
          </p:cNvPr>
          <p:cNvGraphicFramePr>
            <a:graphicFrameLocks noGrp="1"/>
          </p:cNvGraphicFramePr>
          <p:nvPr/>
        </p:nvGraphicFramePr>
        <p:xfrm>
          <a:off x="1668463" y="1931988"/>
          <a:ext cx="7213600" cy="554355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21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5181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gridSpan="6"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ACTION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GOTO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zh-CN" sz="2600" dirty="0">
                          <a:effectLst/>
                        </a:rPr>
                        <a:t>状态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 err="1">
                          <a:effectLst/>
                        </a:rPr>
                        <a:t>i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+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*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(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)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#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E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T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F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s5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1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acc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r2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s7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8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9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7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8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s11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9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s7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AutoShape 4">
            <a:extLst>
              <a:ext uri="{FF2B5EF4-FFF2-40B4-BE49-F238E27FC236}">
                <a16:creationId xmlns:a16="http://schemas.microsoft.com/office/drawing/2014/main" id="{CAC8DB2A-028B-F4B7-B9F9-8BF28825C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50" y="488950"/>
            <a:ext cx="5278438" cy="1030288"/>
          </a:xfrm>
          <a:prstGeom prst="wedgeRectCallout">
            <a:avLst>
              <a:gd name="adj1" fmla="val 4178"/>
              <a:gd name="adj2" fmla="val 213836"/>
            </a:avLst>
          </a:prstGeom>
          <a:ln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rgbClr val="CC0000"/>
                </a:solidFill>
              </a:rPr>
              <a:t>接受</a:t>
            </a:r>
            <a:r>
              <a:rPr lang="zh-CN" altLang="en-US" sz="3086" dirty="0">
                <a:solidFill>
                  <a:prstClr val="black"/>
                </a:solidFill>
              </a:rPr>
              <a:t>：宣布分析成功，停止分析器工作</a:t>
            </a:r>
            <a:endParaRPr lang="en-GB" altLang="zh-CN" sz="3086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Rectangle 2">
            <a:extLst>
              <a:ext uri="{FF2B5EF4-FFF2-40B4-BE49-F238E27FC236}">
                <a16:creationId xmlns:a16="http://schemas.microsoft.com/office/drawing/2014/main" id="{06F87D66-0B50-EA18-4B85-F738F7E12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LR</a:t>
            </a:r>
            <a:r>
              <a:rPr lang="zh-CN" altLang="en-US" dirty="0"/>
              <a:t>分析表</a:t>
            </a:r>
            <a:endParaRPr lang="en-GB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4078B57-92CA-9070-4FEA-9EA386FCD600}"/>
              </a:ext>
            </a:extLst>
          </p:cNvPr>
          <p:cNvGraphicFramePr>
            <a:graphicFrameLocks noGrp="1"/>
          </p:cNvGraphicFramePr>
          <p:nvPr/>
        </p:nvGraphicFramePr>
        <p:xfrm>
          <a:off x="1668463" y="1931988"/>
          <a:ext cx="7213600" cy="554355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21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5181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gridSpan="6"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ACTION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GOTO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zh-CN" sz="2600" dirty="0">
                          <a:effectLst/>
                        </a:rPr>
                        <a:t>状态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 err="1">
                          <a:effectLst/>
                        </a:rPr>
                        <a:t>i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+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*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(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)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#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E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T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F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s5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1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acc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r2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s7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s4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8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r6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9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7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8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s6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s11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9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s7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10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11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1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1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9598" marR="19598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AutoShape 4">
            <a:extLst>
              <a:ext uri="{FF2B5EF4-FFF2-40B4-BE49-F238E27FC236}">
                <a16:creationId xmlns:a16="http://schemas.microsoft.com/office/drawing/2014/main" id="{F4EB5445-887D-5AD9-6067-60A250048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4638" y="671513"/>
            <a:ext cx="2454275" cy="1050925"/>
          </a:xfrm>
          <a:prstGeom prst="wedgeRectCallout">
            <a:avLst>
              <a:gd name="adj1" fmla="val -46083"/>
              <a:gd name="adj2" fmla="val 177368"/>
            </a:avLst>
          </a:prstGeom>
          <a:ln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748">
                <a:solidFill>
                  <a:srgbClr val="CC0000"/>
                </a:solidFill>
              </a:rPr>
              <a:t>报错</a:t>
            </a:r>
            <a:endParaRPr lang="en-GB" altLang="zh-CN" sz="3748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Rectangle 3">
            <a:extLst>
              <a:ext uri="{FF2B5EF4-FFF2-40B4-BE49-F238E27FC236}">
                <a16:creationId xmlns:a16="http://schemas.microsoft.com/office/drawing/2014/main" id="{202F7F0F-B6DB-0029-E21D-453CD2313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LR</a:t>
            </a:r>
            <a:r>
              <a:rPr lang="zh-CN" altLang="en-US" dirty="0"/>
              <a:t>分析过程</a:t>
            </a:r>
            <a:endParaRPr lang="en-GB" altLang="zh-CN" dirty="0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6B96103A-384B-56C1-BF7E-8213F010D2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99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分析开始时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377979" indent="-377979" defTabSz="503972" eaLnBrk="1" fontAlgn="auto" hangingPunct="1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状态栈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符号栈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输入串（剩余部分）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		</a:t>
            </a:r>
            <a:r>
              <a:rPr lang="en-US" altLang="zh-CN" sz="3086" dirty="0">
                <a:solidFill>
                  <a:srgbClr val="0070C0"/>
                </a:solidFill>
              </a:rPr>
              <a:t>(s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0</a:t>
            </a:r>
            <a:r>
              <a:rPr lang="zh-CN" altLang="en-US" sz="3086" dirty="0">
                <a:solidFill>
                  <a:srgbClr val="0070C0"/>
                </a:solidFill>
              </a:rPr>
              <a:t>， 	</a:t>
            </a:r>
            <a:r>
              <a:rPr lang="en-US" altLang="zh-CN" sz="3086" dirty="0">
                <a:solidFill>
                  <a:srgbClr val="0070C0"/>
                </a:solidFill>
              </a:rPr>
              <a:t>		#</a:t>
            </a:r>
            <a:r>
              <a:rPr lang="zh-CN" altLang="en-US" sz="3086" dirty="0">
                <a:solidFill>
                  <a:srgbClr val="0070C0"/>
                </a:solidFill>
              </a:rPr>
              <a:t>，          </a:t>
            </a:r>
            <a:r>
              <a:rPr lang="en-US" altLang="zh-CN" sz="3086" dirty="0">
                <a:solidFill>
                  <a:srgbClr val="0070C0"/>
                </a:solidFill>
              </a:rPr>
              <a:t>		a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1</a:t>
            </a:r>
            <a:r>
              <a:rPr lang="en-US" altLang="zh-CN" sz="3086" dirty="0">
                <a:solidFill>
                  <a:srgbClr val="0070C0"/>
                </a:solidFill>
              </a:rPr>
              <a:t>a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2 </a:t>
            </a:r>
            <a:r>
              <a:rPr lang="en-US" altLang="zh-CN" sz="3086" dirty="0">
                <a:solidFill>
                  <a:srgbClr val="0070C0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 </a:t>
            </a:r>
            <a:r>
              <a:rPr lang="en-US" altLang="zh-CN" sz="3086" dirty="0">
                <a:solidFill>
                  <a:srgbClr val="0070C0"/>
                </a:solidFill>
              </a:rPr>
              <a:t>a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n</a:t>
            </a:r>
            <a:r>
              <a:rPr lang="en-US" altLang="zh-CN" sz="3086" dirty="0">
                <a:solidFill>
                  <a:srgbClr val="0070C0"/>
                </a:solidFill>
              </a:rPr>
              <a:t> #)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以后每步的结果可以表示为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rgbClr val="0070C0"/>
                </a:solidFill>
              </a:rPr>
              <a:t>(s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0</a:t>
            </a:r>
            <a:r>
              <a:rPr lang="en-US" altLang="zh-CN" sz="3086" dirty="0">
                <a:solidFill>
                  <a:srgbClr val="0070C0"/>
                </a:solidFill>
              </a:rPr>
              <a:t> s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1</a:t>
            </a:r>
            <a:r>
              <a:rPr lang="en-US" altLang="zh-CN" sz="3086" dirty="0">
                <a:solidFill>
                  <a:srgbClr val="0070C0"/>
                </a:solidFill>
              </a:rPr>
              <a:t> </a:t>
            </a:r>
            <a:r>
              <a:rPr lang="en-US" altLang="zh-CN" sz="3086" dirty="0">
                <a:solidFill>
                  <a:srgbClr val="0070C0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 </a:t>
            </a:r>
            <a:r>
              <a:rPr lang="en-US" altLang="zh-CN" sz="3086" dirty="0" err="1">
                <a:solidFill>
                  <a:srgbClr val="0070C0"/>
                </a:solidFill>
              </a:rPr>
              <a:t>s</a:t>
            </a:r>
            <a:r>
              <a:rPr lang="en-US" altLang="zh-CN" sz="3086" baseline="-25000" dirty="0" err="1">
                <a:solidFill>
                  <a:srgbClr val="0070C0"/>
                </a:solidFill>
              </a:rPr>
              <a:t>m</a:t>
            </a:r>
            <a:r>
              <a:rPr lang="zh-CN" altLang="en-US" sz="3086" dirty="0">
                <a:solidFill>
                  <a:srgbClr val="0070C0"/>
                </a:solidFill>
              </a:rPr>
              <a:t>，</a:t>
            </a:r>
            <a:r>
              <a:rPr lang="en-US" altLang="zh-CN" sz="3086" dirty="0">
                <a:solidFill>
                  <a:srgbClr val="0070C0"/>
                </a:solidFill>
              </a:rPr>
              <a:t>	# X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1</a:t>
            </a:r>
            <a:r>
              <a:rPr lang="en-US" altLang="zh-CN" sz="3086" dirty="0">
                <a:solidFill>
                  <a:srgbClr val="0070C0"/>
                </a:solidFill>
              </a:rPr>
              <a:t> </a:t>
            </a:r>
            <a:r>
              <a:rPr lang="en-US" altLang="zh-CN" sz="3086" dirty="0">
                <a:solidFill>
                  <a:srgbClr val="0070C0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 </a:t>
            </a:r>
            <a:r>
              <a:rPr lang="en-US" altLang="zh-CN" sz="3086" dirty="0" err="1">
                <a:solidFill>
                  <a:srgbClr val="0070C0"/>
                </a:solidFill>
              </a:rPr>
              <a:t>X</a:t>
            </a:r>
            <a:r>
              <a:rPr lang="en-US" altLang="zh-CN" sz="3086" baseline="-25000" dirty="0" err="1">
                <a:solidFill>
                  <a:srgbClr val="0070C0"/>
                </a:solidFill>
              </a:rPr>
              <a:t>m</a:t>
            </a:r>
            <a:r>
              <a:rPr lang="zh-CN" altLang="en-US" sz="3086" dirty="0">
                <a:solidFill>
                  <a:srgbClr val="0070C0"/>
                </a:solidFill>
              </a:rPr>
              <a:t>，</a:t>
            </a:r>
            <a:r>
              <a:rPr lang="en-US" altLang="zh-CN" sz="3086" dirty="0">
                <a:solidFill>
                  <a:srgbClr val="0070C0"/>
                </a:solidFill>
              </a:rPr>
              <a:t>	a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i</a:t>
            </a:r>
            <a:r>
              <a:rPr lang="en-US" altLang="zh-CN" sz="3086" dirty="0">
                <a:solidFill>
                  <a:srgbClr val="0070C0"/>
                </a:solidFill>
              </a:rPr>
              <a:t>a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i+1 </a:t>
            </a:r>
            <a:r>
              <a:rPr lang="en-US" altLang="zh-CN" sz="3086" dirty="0">
                <a:solidFill>
                  <a:srgbClr val="0070C0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 </a:t>
            </a:r>
            <a:r>
              <a:rPr lang="en-US" altLang="zh-CN" sz="3086" dirty="0">
                <a:solidFill>
                  <a:srgbClr val="0070C0"/>
                </a:solidFill>
              </a:rPr>
              <a:t>a</a:t>
            </a:r>
            <a:r>
              <a:rPr lang="en-US" altLang="zh-CN" sz="3086" baseline="-25000" dirty="0">
                <a:solidFill>
                  <a:srgbClr val="0070C0"/>
                </a:solidFill>
              </a:rPr>
              <a:t>n</a:t>
            </a:r>
            <a:r>
              <a:rPr lang="en-US" altLang="zh-CN" sz="3086" dirty="0">
                <a:solidFill>
                  <a:srgbClr val="0070C0"/>
                </a:solidFill>
              </a:rPr>
              <a:t> #)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2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2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2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2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35665-8905-D974-5309-276B2685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LR</a:t>
            </a:r>
            <a:r>
              <a:rPr lang="zh-CN" altLang="en-US" dirty="0"/>
              <a:t>分析过程</a:t>
            </a:r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C7656503-D72D-1B7D-13EE-BB6BFA27E8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5325" y="1600200"/>
            <a:ext cx="9107488" cy="4797425"/>
          </a:xfrm>
        </p:spPr>
        <p:txBody>
          <a:bodyPr rtlCol="0">
            <a:noAutofit/>
          </a:bodyPr>
          <a:lstStyle/>
          <a:p>
            <a:pPr marL="157491" indent="-157491" defTabSz="503972" eaLnBrk="1" fontAlgn="auto" hangingPunct="1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rgbClr val="0000CC"/>
                </a:solidFill>
              </a:rPr>
              <a:t>			(s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0</a:t>
            </a:r>
            <a:r>
              <a:rPr lang="en-US" altLang="zh-CN" sz="2646" dirty="0">
                <a:solidFill>
                  <a:srgbClr val="0000CC"/>
                </a:solidFill>
              </a:rPr>
              <a:t> s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1</a:t>
            </a:r>
            <a:r>
              <a:rPr lang="en-US" altLang="zh-CN" sz="2646" dirty="0">
                <a:solidFill>
                  <a:srgbClr val="0000CC"/>
                </a:solidFill>
              </a:rPr>
              <a:t> </a:t>
            </a:r>
            <a:r>
              <a:rPr lang="en-US" altLang="zh-CN" sz="2646" dirty="0">
                <a:solidFill>
                  <a:srgbClr val="0000CC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 </a:t>
            </a:r>
            <a:r>
              <a:rPr lang="en-US" altLang="zh-CN" sz="2646" dirty="0" err="1">
                <a:solidFill>
                  <a:srgbClr val="0000CC"/>
                </a:solidFill>
              </a:rPr>
              <a:t>s</a:t>
            </a:r>
            <a:r>
              <a:rPr lang="en-US" altLang="zh-CN" sz="2646" baseline="-25000" dirty="0" err="1">
                <a:solidFill>
                  <a:srgbClr val="0000CC"/>
                </a:solidFill>
              </a:rPr>
              <a:t>m</a:t>
            </a:r>
            <a:r>
              <a:rPr lang="en-US" altLang="zh-CN" sz="2646" dirty="0">
                <a:solidFill>
                  <a:srgbClr val="0000CC"/>
                </a:solidFill>
              </a:rPr>
              <a:t> </a:t>
            </a:r>
            <a:r>
              <a:rPr lang="zh-CN" altLang="en-US" sz="2646" dirty="0">
                <a:solidFill>
                  <a:srgbClr val="0000CC"/>
                </a:solidFill>
              </a:rPr>
              <a:t>，</a:t>
            </a:r>
            <a:r>
              <a:rPr lang="en-US" altLang="zh-CN" sz="2646" dirty="0">
                <a:solidFill>
                  <a:srgbClr val="0000CC"/>
                </a:solidFill>
              </a:rPr>
              <a:t># X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1</a:t>
            </a:r>
            <a:r>
              <a:rPr lang="en-US" altLang="zh-CN" sz="2646" dirty="0">
                <a:solidFill>
                  <a:srgbClr val="0000CC"/>
                </a:solidFill>
              </a:rPr>
              <a:t> </a:t>
            </a:r>
            <a:r>
              <a:rPr lang="en-US" altLang="zh-CN" sz="2646" dirty="0">
                <a:solidFill>
                  <a:srgbClr val="0000CC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 </a:t>
            </a:r>
            <a:r>
              <a:rPr lang="en-US" altLang="zh-CN" sz="2646" dirty="0" err="1">
                <a:solidFill>
                  <a:srgbClr val="0000CC"/>
                </a:solidFill>
              </a:rPr>
              <a:t>X</a:t>
            </a:r>
            <a:r>
              <a:rPr lang="en-US" altLang="zh-CN" sz="2646" baseline="-25000" dirty="0" err="1">
                <a:solidFill>
                  <a:srgbClr val="0000CC"/>
                </a:solidFill>
              </a:rPr>
              <a:t>m</a:t>
            </a:r>
            <a:r>
              <a:rPr lang="en-US" altLang="zh-CN" sz="2646" dirty="0">
                <a:solidFill>
                  <a:srgbClr val="0000CC"/>
                </a:solidFill>
              </a:rPr>
              <a:t> </a:t>
            </a:r>
            <a:r>
              <a:rPr lang="zh-CN" altLang="en-US" sz="2646" dirty="0">
                <a:solidFill>
                  <a:srgbClr val="0000CC"/>
                </a:solidFill>
              </a:rPr>
              <a:t>，</a:t>
            </a:r>
            <a:r>
              <a:rPr lang="en-US" altLang="zh-CN" sz="2646" dirty="0">
                <a:solidFill>
                  <a:srgbClr val="0000CC"/>
                </a:solidFill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i</a:t>
            </a:r>
            <a:r>
              <a:rPr lang="en-US" altLang="zh-CN" sz="2646" dirty="0">
                <a:solidFill>
                  <a:srgbClr val="0000CC"/>
                </a:solidFill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i+1 </a:t>
            </a:r>
            <a:r>
              <a:rPr lang="en-US" altLang="zh-CN" sz="2646" dirty="0">
                <a:solidFill>
                  <a:srgbClr val="0000CC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 </a:t>
            </a:r>
            <a:r>
              <a:rPr lang="en-US" altLang="zh-CN" sz="2646" dirty="0">
                <a:solidFill>
                  <a:srgbClr val="0000CC"/>
                </a:solidFill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n</a:t>
            </a:r>
            <a:r>
              <a:rPr lang="en-US" altLang="zh-CN" sz="2646" dirty="0">
                <a:solidFill>
                  <a:srgbClr val="0000CC"/>
                </a:solidFill>
              </a:rPr>
              <a:t> #)</a:t>
            </a:r>
          </a:p>
          <a:p>
            <a:pPr marL="157491" indent="-157491" defTabSz="503972" eaLnBrk="1" fontAlgn="auto" hangingPunct="1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分析器根据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ACTION(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确定下一步动作</a:t>
            </a:r>
          </a:p>
          <a:p>
            <a:pPr marL="220488" indent="-377979" defTabSz="503972" eaLnBrk="1" fontAlgn="auto" hangingPunct="1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若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ACTION(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</a:t>
            </a:r>
            <a:r>
              <a:rPr lang="en-US" altLang="zh-CN" sz="2646" dirty="0" err="1">
                <a:solidFill>
                  <a:srgbClr val="CC0000"/>
                </a:solidFill>
              </a:rPr>
              <a:t>a</a:t>
            </a:r>
            <a:r>
              <a:rPr lang="en-US" altLang="zh-CN" sz="2646" baseline="-25000" dirty="0" err="1">
                <a:solidFill>
                  <a:srgbClr val="CC0000"/>
                </a:solidFill>
              </a:rPr>
              <a:t>i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为移进，且</a:t>
            </a:r>
            <a:r>
              <a:rPr lang="en-US" altLang="zh-CN" sz="2646" i="1" dirty="0">
                <a:solidFill>
                  <a:srgbClr val="CC0000"/>
                </a:solidFill>
              </a:rPr>
              <a:t>s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为下一状态，则格局变为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220488" indent="-377979" defTabSz="503972" eaLnBrk="1" fontAlgn="auto" hangingPunct="1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rgbClr val="0000CC"/>
                </a:solidFill>
              </a:rPr>
              <a:t>			(s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0</a:t>
            </a:r>
            <a:r>
              <a:rPr lang="en-US" altLang="zh-CN" sz="2646" dirty="0">
                <a:solidFill>
                  <a:srgbClr val="0000CC"/>
                </a:solidFill>
              </a:rPr>
              <a:t> s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1</a:t>
            </a:r>
            <a:r>
              <a:rPr lang="en-US" altLang="zh-CN" sz="2646" dirty="0">
                <a:solidFill>
                  <a:srgbClr val="0000CC"/>
                </a:solidFill>
              </a:rPr>
              <a:t> </a:t>
            </a:r>
            <a:r>
              <a:rPr lang="en-US" altLang="zh-CN" sz="2646" dirty="0">
                <a:solidFill>
                  <a:srgbClr val="0000CC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 </a:t>
            </a:r>
            <a:r>
              <a:rPr lang="en-US" altLang="zh-CN" sz="2646" dirty="0" err="1">
                <a:solidFill>
                  <a:srgbClr val="0000CC"/>
                </a:solidFill>
              </a:rPr>
              <a:t>s</a:t>
            </a:r>
            <a:r>
              <a:rPr lang="en-US" altLang="zh-CN" sz="2646" baseline="-25000" dirty="0" err="1">
                <a:solidFill>
                  <a:srgbClr val="0000CC"/>
                </a:solidFill>
              </a:rPr>
              <a:t>m</a:t>
            </a:r>
            <a:r>
              <a:rPr lang="en-US" altLang="zh-CN" sz="2646" dirty="0" err="1">
                <a:solidFill>
                  <a:srgbClr val="CC0000"/>
                </a:solidFill>
              </a:rPr>
              <a:t>s</a:t>
            </a:r>
            <a:r>
              <a:rPr lang="en-US" altLang="zh-CN" sz="2646" dirty="0">
                <a:solidFill>
                  <a:srgbClr val="0000CC"/>
                </a:solidFill>
              </a:rPr>
              <a:t> </a:t>
            </a:r>
            <a:r>
              <a:rPr lang="zh-CN" altLang="en-US" sz="2646" dirty="0">
                <a:solidFill>
                  <a:srgbClr val="0000CC"/>
                </a:solidFill>
              </a:rPr>
              <a:t>，</a:t>
            </a:r>
            <a:r>
              <a:rPr lang="en-US" altLang="zh-CN" sz="2646" dirty="0">
                <a:solidFill>
                  <a:srgbClr val="0000CC"/>
                </a:solidFill>
              </a:rPr>
              <a:t># X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1</a:t>
            </a:r>
            <a:r>
              <a:rPr lang="en-US" altLang="zh-CN" sz="2646" dirty="0">
                <a:solidFill>
                  <a:srgbClr val="0000CC"/>
                </a:solidFill>
              </a:rPr>
              <a:t> </a:t>
            </a:r>
            <a:r>
              <a:rPr lang="en-US" altLang="zh-CN" sz="2646" dirty="0">
                <a:solidFill>
                  <a:srgbClr val="0000CC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 </a:t>
            </a:r>
            <a:r>
              <a:rPr lang="en-US" altLang="zh-CN" sz="2646" dirty="0" err="1">
                <a:solidFill>
                  <a:srgbClr val="0000CC"/>
                </a:solidFill>
              </a:rPr>
              <a:t>X</a:t>
            </a:r>
            <a:r>
              <a:rPr lang="en-US" altLang="zh-CN" sz="2646" baseline="-25000" dirty="0" err="1">
                <a:solidFill>
                  <a:srgbClr val="0000CC"/>
                </a:solidFill>
              </a:rPr>
              <a:t>m</a:t>
            </a:r>
            <a:r>
              <a:rPr lang="en-US" altLang="zh-CN" sz="2646" dirty="0" err="1">
                <a:solidFill>
                  <a:srgbClr val="CC0000"/>
                </a:solidFill>
              </a:rPr>
              <a:t>a</a:t>
            </a:r>
            <a:r>
              <a:rPr lang="en-US" altLang="zh-CN" sz="2646" baseline="-25000" dirty="0" err="1">
                <a:solidFill>
                  <a:srgbClr val="CC0000"/>
                </a:solidFill>
              </a:rPr>
              <a:t>i</a:t>
            </a:r>
            <a:r>
              <a:rPr lang="zh-CN" altLang="en-US" sz="2646" dirty="0">
                <a:solidFill>
                  <a:srgbClr val="0000CC"/>
                </a:solidFill>
              </a:rPr>
              <a:t>，</a:t>
            </a:r>
            <a:r>
              <a:rPr lang="en-US" altLang="zh-CN" sz="2646" dirty="0">
                <a:solidFill>
                  <a:srgbClr val="0000CC"/>
                </a:solidFill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i+1 </a:t>
            </a:r>
            <a:r>
              <a:rPr lang="en-US" altLang="zh-CN" sz="2646" dirty="0">
                <a:solidFill>
                  <a:srgbClr val="0000CC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 </a:t>
            </a:r>
            <a:r>
              <a:rPr lang="en-US" altLang="zh-CN" sz="2646" dirty="0">
                <a:solidFill>
                  <a:srgbClr val="0000CC"/>
                </a:solidFill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n</a:t>
            </a:r>
            <a:r>
              <a:rPr lang="en-US" altLang="zh-CN" sz="2646" dirty="0">
                <a:solidFill>
                  <a:srgbClr val="0000CC"/>
                </a:solidFill>
              </a:rPr>
              <a:t> #)</a:t>
            </a:r>
          </a:p>
          <a:p>
            <a:pPr marL="220488" indent="-377979" defTabSz="503972" eaLnBrk="1" fontAlgn="auto" hangingPunct="1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若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ACTION(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为按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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归约，格局变为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220488" indent="-377979" defTabSz="503972" eaLnBrk="1" fontAlgn="auto" hangingPunct="1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rgbClr val="0000CC"/>
                </a:solidFill>
              </a:rPr>
              <a:t>			(s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0</a:t>
            </a:r>
            <a:r>
              <a:rPr lang="en-US" altLang="zh-CN" sz="2646" dirty="0">
                <a:solidFill>
                  <a:srgbClr val="0000CC"/>
                </a:solidFill>
              </a:rPr>
              <a:t> s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1</a:t>
            </a:r>
            <a:r>
              <a:rPr lang="en-US" altLang="zh-CN" sz="2646" dirty="0">
                <a:solidFill>
                  <a:srgbClr val="0000CC"/>
                </a:solidFill>
              </a:rPr>
              <a:t> </a:t>
            </a:r>
            <a:r>
              <a:rPr lang="en-US" altLang="zh-CN" sz="2646" dirty="0">
                <a:solidFill>
                  <a:srgbClr val="0000CC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 </a:t>
            </a:r>
            <a:r>
              <a:rPr lang="en-US" altLang="zh-CN" sz="2646" dirty="0" err="1">
                <a:solidFill>
                  <a:srgbClr val="0000CC"/>
                </a:solidFill>
              </a:rPr>
              <a:t>s</a:t>
            </a:r>
            <a:r>
              <a:rPr lang="en-US" altLang="zh-CN" sz="2646" baseline="-25000" dirty="0" err="1">
                <a:solidFill>
                  <a:srgbClr val="0000CC"/>
                </a:solidFill>
              </a:rPr>
              <a:t>m-r</a:t>
            </a:r>
            <a:r>
              <a:rPr lang="en-US" altLang="zh-CN" sz="2646" dirty="0" err="1">
                <a:solidFill>
                  <a:srgbClr val="CC0000"/>
                </a:solidFill>
              </a:rPr>
              <a:t>s</a:t>
            </a:r>
            <a:r>
              <a:rPr lang="en-US" altLang="zh-CN" sz="2646" dirty="0">
                <a:solidFill>
                  <a:srgbClr val="0000CC"/>
                </a:solidFill>
              </a:rPr>
              <a:t> </a:t>
            </a:r>
            <a:r>
              <a:rPr lang="zh-CN" altLang="en-US" sz="2646" dirty="0">
                <a:solidFill>
                  <a:srgbClr val="0000CC"/>
                </a:solidFill>
              </a:rPr>
              <a:t>，</a:t>
            </a:r>
            <a:r>
              <a:rPr lang="en-US" altLang="zh-CN" sz="2646" dirty="0">
                <a:solidFill>
                  <a:srgbClr val="0000CC"/>
                </a:solidFill>
              </a:rPr>
              <a:t># X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1</a:t>
            </a:r>
            <a:r>
              <a:rPr lang="en-US" altLang="zh-CN" sz="2646" dirty="0">
                <a:solidFill>
                  <a:srgbClr val="0000CC"/>
                </a:solidFill>
              </a:rPr>
              <a:t> </a:t>
            </a:r>
            <a:r>
              <a:rPr lang="en-US" altLang="zh-CN" sz="2646" dirty="0">
                <a:solidFill>
                  <a:srgbClr val="0000CC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 </a:t>
            </a:r>
            <a:r>
              <a:rPr lang="en-US" altLang="zh-CN" sz="2646" dirty="0" err="1">
                <a:solidFill>
                  <a:srgbClr val="0000CC"/>
                </a:solidFill>
              </a:rPr>
              <a:t>X</a:t>
            </a:r>
            <a:r>
              <a:rPr lang="en-US" altLang="zh-CN" sz="2646" baseline="-25000" dirty="0" err="1">
                <a:solidFill>
                  <a:srgbClr val="0000CC"/>
                </a:solidFill>
              </a:rPr>
              <a:t>m-r</a:t>
            </a:r>
            <a:r>
              <a:rPr lang="en-US" altLang="zh-CN" sz="2646" dirty="0" err="1">
                <a:solidFill>
                  <a:srgbClr val="CC0000"/>
                </a:solidFill>
              </a:rPr>
              <a:t>A</a:t>
            </a:r>
            <a:r>
              <a:rPr lang="en-US" altLang="zh-CN" sz="2646" dirty="0">
                <a:solidFill>
                  <a:srgbClr val="0000CC"/>
                </a:solidFill>
              </a:rPr>
              <a:t> </a:t>
            </a:r>
            <a:r>
              <a:rPr lang="zh-CN" altLang="en-US" sz="2646" dirty="0">
                <a:solidFill>
                  <a:srgbClr val="0000CC"/>
                </a:solidFill>
              </a:rPr>
              <a:t>，</a:t>
            </a:r>
            <a:r>
              <a:rPr lang="en-US" altLang="zh-CN" sz="2646" dirty="0">
                <a:solidFill>
                  <a:srgbClr val="0000CC"/>
                </a:solidFill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i</a:t>
            </a:r>
            <a:r>
              <a:rPr lang="en-US" altLang="zh-CN" sz="2646" dirty="0">
                <a:solidFill>
                  <a:srgbClr val="0000CC"/>
                </a:solidFill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i+1 </a:t>
            </a:r>
            <a:r>
              <a:rPr lang="en-US" altLang="zh-CN" sz="2646" dirty="0">
                <a:solidFill>
                  <a:srgbClr val="0000CC"/>
                </a:solidFill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 </a:t>
            </a:r>
            <a:r>
              <a:rPr lang="en-US" altLang="zh-CN" sz="2646" dirty="0">
                <a:solidFill>
                  <a:srgbClr val="0000CC"/>
                </a:solidFill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</a:rPr>
              <a:t>n</a:t>
            </a:r>
            <a:r>
              <a:rPr lang="en-US" altLang="zh-CN" sz="2646" dirty="0">
                <a:solidFill>
                  <a:srgbClr val="0000CC"/>
                </a:solidFill>
              </a:rPr>
              <a:t> #)</a:t>
            </a:r>
          </a:p>
          <a:p>
            <a:pPr marL="220488" indent="-377979" defTabSz="503972" eaLnBrk="1" fontAlgn="auto" hangingPunct="1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CN" sz="2646" i="1" dirty="0">
                <a:solidFill>
                  <a:srgbClr val="CC0000"/>
                </a:solidFill>
              </a:rPr>
              <a:t>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=GOTO(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CN" sz="2646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-r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CN" sz="2646" i="1" dirty="0">
                <a:solidFill>
                  <a:srgbClr val="CC0000"/>
                </a:solidFill>
              </a:rPr>
              <a:t>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r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的长度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= 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CN" sz="2646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m-r+1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0488" indent="-377979" defTabSz="503972" eaLnBrk="1" fontAlgn="auto" hangingPunct="1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若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ACTION(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接受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，则格局变化过程终止，宣布分析成功。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0488" indent="-377979" defTabSz="503972" eaLnBrk="1" fontAlgn="auto" hangingPunct="1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若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ACTION(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报错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，则格局变化过程终止，报告错误。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05604" name="矩形 2">
            <a:extLst>
              <a:ext uri="{FF2B5EF4-FFF2-40B4-BE49-F238E27FC236}">
                <a16:creationId xmlns:a16="http://schemas.microsoft.com/office/drawing/2014/main" id="{E27D76CC-B79A-1D21-2C70-0B64E5393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638" y="-1354138"/>
            <a:ext cx="7261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03238">
              <a:spcBef>
                <a:spcPts val="11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3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7563" indent="-314325" defTabSz="503238">
              <a:spcBef>
                <a:spcPts val="11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58888" indent="-250825" defTabSz="503238">
              <a:spcBef>
                <a:spcPts val="11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2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63713" indent="-250825" defTabSz="503238">
              <a:spcBef>
                <a:spcPts val="11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9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266950" indent="-250825" defTabSz="503238">
              <a:spcBef>
                <a:spcPts val="11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9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724150" indent="-250825" defTabSz="503238" eaLnBrk="0" fontAlgn="base" hangingPunct="0">
              <a:spcBef>
                <a:spcPts val="11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9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3181350" indent="-250825" defTabSz="503238" eaLnBrk="0" fontAlgn="base" hangingPunct="0">
              <a:spcBef>
                <a:spcPts val="11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9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638550" indent="-250825" defTabSz="503238" eaLnBrk="0" fontAlgn="base" hangingPunct="0">
              <a:spcBef>
                <a:spcPts val="11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9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4095750" indent="-250825" defTabSz="503238" eaLnBrk="0" fontAlgn="base" hangingPunct="0">
              <a:spcBef>
                <a:spcPts val="11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9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(s</a:t>
            </a:r>
            <a:r>
              <a:rPr lang="en-US" altLang="zh-CN" sz="1800" b="1" baseline="-250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s</a:t>
            </a:r>
            <a:r>
              <a:rPr lang="en-US" altLang="zh-CN" sz="1800" b="1" baseline="-250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1800" b="1" baseline="-250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800" b="1" baseline="-250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m-r </a:t>
            </a:r>
            <a:r>
              <a:rPr lang="en-US" altLang="zh-CN" sz="1800" b="1">
                <a:solidFill>
                  <a:srgbClr val="9933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800" b="1" baseline="-25000">
                <a:solidFill>
                  <a:srgbClr val="9933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m-r+1 </a:t>
            </a:r>
            <a:r>
              <a:rPr lang="en-US" altLang="zh-CN" sz="1800" b="1">
                <a:solidFill>
                  <a:srgbClr val="993366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1800" b="1" baseline="-25000">
                <a:solidFill>
                  <a:srgbClr val="9933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800" b="1">
                <a:solidFill>
                  <a:srgbClr val="9933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800" b="1" baseline="-25000">
                <a:solidFill>
                  <a:srgbClr val="9933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 X</a:t>
            </a:r>
            <a:r>
              <a:rPr lang="en-US" altLang="zh-CN" sz="1800" b="1" baseline="-250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800" b="1" baseline="-250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m-r </a:t>
            </a:r>
            <a:r>
              <a:rPr lang="en-US" altLang="zh-CN" sz="1800" b="1">
                <a:solidFill>
                  <a:srgbClr val="9933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800" b="1" baseline="-25000">
                <a:solidFill>
                  <a:srgbClr val="9933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m-r+1</a:t>
            </a:r>
            <a:r>
              <a:rPr lang="en-US" altLang="zh-CN" sz="1800" b="1">
                <a:solidFill>
                  <a:srgbClr val="993366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1800" b="1">
                <a:solidFill>
                  <a:srgbClr val="9933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800" b="1" baseline="-25000">
                <a:solidFill>
                  <a:srgbClr val="9933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800" b="1" baseline="-250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800" b="1" baseline="-250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i+1 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1800" b="1" baseline="-250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800" b="1" baseline="-250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18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#)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94853BCD-E1CF-9E2B-BE81-773F4A250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2254250"/>
            <a:ext cx="9520238" cy="2073275"/>
          </a:xfrm>
          <a:prstGeom prst="rect">
            <a:avLst/>
          </a:prstGeom>
          <a:ln>
            <a:headEnd/>
            <a:tailEnd type="none" w="lg" len="lg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63694" tIns="29762" bIns="29762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ts val="99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(s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s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646" dirty="0" err="1">
                <a:solidFill>
                  <a:srgbClr val="0000CC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646" baseline="-25000" dirty="0" err="1">
                <a:solidFill>
                  <a:srgbClr val="0000CC"/>
                </a:solidFill>
                <a:ea typeface="宋体" panose="02010600030101010101" pitchFamily="2" charset="-122"/>
              </a:rPr>
              <a:t>m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-r </a:t>
            </a:r>
            <a:r>
              <a:rPr lang="en-US" altLang="zh-CN" sz="2646" dirty="0">
                <a:solidFill>
                  <a:srgbClr val="993366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646" baseline="-25000" dirty="0">
                <a:solidFill>
                  <a:srgbClr val="993366"/>
                </a:solidFill>
                <a:ea typeface="宋体" panose="02010600030101010101" pitchFamily="2" charset="-122"/>
              </a:rPr>
              <a:t>m-r+1 </a:t>
            </a:r>
            <a:r>
              <a:rPr lang="en-US" altLang="zh-CN" sz="2646" dirty="0">
                <a:solidFill>
                  <a:srgbClr val="9933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993366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646" dirty="0" err="1">
                <a:solidFill>
                  <a:srgbClr val="993366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646" baseline="-25000" dirty="0" err="1">
                <a:solidFill>
                  <a:srgbClr val="993366"/>
                </a:solidFill>
                <a:ea typeface="宋体" panose="02010600030101010101" pitchFamily="2" charset="-122"/>
              </a:rPr>
              <a:t>m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646" dirty="0">
                <a:solidFill>
                  <a:srgbClr val="0000CC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# X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m-r </a:t>
            </a:r>
            <a:r>
              <a:rPr lang="en-US" altLang="zh-CN" sz="2646" dirty="0">
                <a:solidFill>
                  <a:srgbClr val="993366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646" baseline="-25000" dirty="0">
                <a:solidFill>
                  <a:srgbClr val="993366"/>
                </a:solidFill>
                <a:ea typeface="宋体" panose="02010600030101010101" pitchFamily="2" charset="-122"/>
              </a:rPr>
              <a:t>m-r+1</a:t>
            </a:r>
            <a:r>
              <a:rPr lang="en-US" altLang="zh-CN" sz="2646" dirty="0">
                <a:solidFill>
                  <a:srgbClr val="993366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dirty="0">
                <a:solidFill>
                  <a:srgbClr val="993366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646" baseline="-25000" dirty="0">
                <a:solidFill>
                  <a:srgbClr val="993366"/>
                </a:solidFill>
                <a:ea typeface="宋体" panose="02010600030101010101" pitchFamily="2" charset="-122"/>
              </a:rPr>
              <a:t>m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646" dirty="0">
                <a:solidFill>
                  <a:srgbClr val="0000CC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i+1 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#)</a:t>
            </a:r>
          </a:p>
          <a:p>
            <a:pPr defTabSz="503972" eaLnBrk="1" fontAlgn="auto" hangingPunct="1">
              <a:spcBef>
                <a:spcPts val="99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(s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s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646" dirty="0" err="1">
                <a:solidFill>
                  <a:srgbClr val="0000CC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646" baseline="-25000" dirty="0" err="1">
                <a:solidFill>
                  <a:srgbClr val="0000CC"/>
                </a:solidFill>
                <a:ea typeface="宋体" panose="02010600030101010101" pitchFamily="2" charset="-122"/>
              </a:rPr>
              <a:t>m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-r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646" dirty="0">
                <a:solidFill>
                  <a:srgbClr val="0000CC"/>
                </a:solidFill>
                <a:ea typeface="宋体" panose="02010600030101010101" pitchFamily="2" charset="-122"/>
              </a:rPr>
              <a:t>，		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# X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m-r</a:t>
            </a:r>
            <a:r>
              <a:rPr lang="zh-CN" altLang="en-US" sz="2646" dirty="0">
                <a:solidFill>
                  <a:srgbClr val="0000CC"/>
                </a:solidFill>
                <a:ea typeface="宋体" panose="02010600030101010101" pitchFamily="2" charset="-122"/>
              </a:rPr>
              <a:t>，	          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i+1 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#)</a:t>
            </a:r>
          </a:p>
          <a:p>
            <a:pPr defTabSz="503972" eaLnBrk="1" fontAlgn="auto" hangingPunct="1">
              <a:spcBef>
                <a:spcPts val="99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(s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s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646" dirty="0" err="1">
                <a:solidFill>
                  <a:srgbClr val="0000CC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646" baseline="-25000" dirty="0" err="1">
                <a:solidFill>
                  <a:srgbClr val="0000CC"/>
                </a:solidFill>
                <a:ea typeface="宋体" panose="02010600030101010101" pitchFamily="2" charset="-122"/>
              </a:rPr>
              <a:t>m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-r</a:t>
            </a:r>
            <a:r>
              <a:rPr lang="zh-CN" altLang="en-US" sz="2646" dirty="0">
                <a:solidFill>
                  <a:srgbClr val="0000CC"/>
                </a:solidFill>
                <a:ea typeface="宋体" panose="02010600030101010101" pitchFamily="2" charset="-122"/>
              </a:rPr>
              <a:t>，		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# X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m-r</a:t>
            </a:r>
            <a:r>
              <a:rPr lang="en-US" altLang="zh-CN" sz="2646" dirty="0">
                <a:solidFill>
                  <a:srgbClr val="CC00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646" dirty="0">
                <a:solidFill>
                  <a:srgbClr val="0000CC"/>
                </a:solidFill>
                <a:ea typeface="宋体" panose="02010600030101010101" pitchFamily="2" charset="-122"/>
              </a:rPr>
              <a:t>，        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i+1 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#)</a:t>
            </a:r>
          </a:p>
          <a:p>
            <a:pPr defTabSz="503972" eaLnBrk="1" fontAlgn="auto" hangingPunct="1">
              <a:spcBef>
                <a:spcPts val="99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(s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s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646" dirty="0" err="1">
                <a:solidFill>
                  <a:srgbClr val="0000CC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646" baseline="-25000" dirty="0" err="1">
                <a:solidFill>
                  <a:srgbClr val="0000CC"/>
                </a:solidFill>
                <a:ea typeface="宋体" panose="02010600030101010101" pitchFamily="2" charset="-122"/>
              </a:rPr>
              <a:t>m-r</a:t>
            </a:r>
            <a:r>
              <a:rPr lang="en-US" altLang="zh-CN" sz="2646" dirty="0" err="1">
                <a:solidFill>
                  <a:srgbClr val="CC000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646" dirty="0">
                <a:solidFill>
                  <a:srgbClr val="0000CC"/>
                </a:solidFill>
                <a:ea typeface="宋体" panose="02010600030101010101" pitchFamily="2" charset="-122"/>
              </a:rPr>
              <a:t>，		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# X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m-r</a:t>
            </a:r>
            <a:r>
              <a:rPr lang="en-US" altLang="zh-CN" sz="2646" dirty="0">
                <a:solidFill>
                  <a:srgbClr val="CC00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646" dirty="0">
                <a:solidFill>
                  <a:srgbClr val="0000CC"/>
                </a:solidFill>
                <a:ea typeface="宋体" panose="02010600030101010101" pitchFamily="2" charset="-122"/>
              </a:rPr>
              <a:t>，	     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i+1 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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646" baseline="-25000" dirty="0">
                <a:solidFill>
                  <a:srgbClr val="0000CC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646" dirty="0">
                <a:solidFill>
                  <a:srgbClr val="0000CC"/>
                </a:solidFill>
                <a:ea typeface="宋体" panose="02010600030101010101" pitchFamily="2" charset="-122"/>
              </a:rPr>
              <a:t> #)</a:t>
            </a:r>
            <a:endParaRPr lang="en-GB" altLang="zh-CN" sz="2646" dirty="0">
              <a:solidFill>
                <a:srgbClr val="0000CC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3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3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3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3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3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73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73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8" grpId="0" build="p"/>
      <p:bldP spid="5" grpId="0" build="p" animBg="1"/>
      <p:bldP spid="5" grpId="1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490C9D9B-6918-F216-EF8D-23C3E438C3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LR</a:t>
            </a:r>
            <a:r>
              <a:rPr lang="zh-CN" altLang="en-US" dirty="0"/>
              <a:t>分析示例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5EF46120-AE0E-1B24-EC1B-76A3F0D91E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377979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根据文法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G(E)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</a:p>
          <a:p>
            <a:pPr marL="377979" lvl="1" indent="0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 E→E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＋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</a:p>
          <a:p>
            <a:pPr marL="377979" lvl="1" indent="0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 E→T</a:t>
            </a:r>
          </a:p>
          <a:p>
            <a:pPr marL="377979" lvl="1" indent="0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 T→T*F</a:t>
            </a:r>
          </a:p>
          <a:p>
            <a:pPr marL="377979" lvl="1" indent="0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 T→F</a:t>
            </a:r>
          </a:p>
          <a:p>
            <a:pPr marL="377979" lvl="1" indent="0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(5) F→(E)</a:t>
            </a:r>
          </a:p>
          <a:p>
            <a:pPr marL="377979" lvl="1" indent="0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(6) F→I</a:t>
            </a:r>
          </a:p>
          <a:p>
            <a:pPr marL="47248" indent="0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分析输入串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i+i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064FB2F-D50A-B98D-1FEA-56FA29BEF58F}"/>
              </a:ext>
            </a:extLst>
          </p:cNvPr>
          <p:cNvGraphicFramePr>
            <a:graphicFrameLocks noGrp="1"/>
          </p:cNvGraphicFramePr>
          <p:nvPr/>
        </p:nvGraphicFramePr>
        <p:xfrm>
          <a:off x="3917950" y="1868488"/>
          <a:ext cx="5951541" cy="507999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46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7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71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1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71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71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 gridSpan="6"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ACTION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GOTO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zh-CN" sz="2600" dirty="0">
                          <a:effectLst/>
                        </a:rPr>
                        <a:t>状态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 err="1">
                          <a:effectLst/>
                        </a:rPr>
                        <a:t>i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+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*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(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)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#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E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T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F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s5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1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s6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acc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r2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s7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r2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r2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r4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r4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r4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r4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4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s4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8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2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5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r6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r6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r6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r6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6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9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3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7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s5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s4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10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8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s6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s11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9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s7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r1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10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r3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11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r5</a:t>
                      </a:r>
                      <a:endParaRPr lang="zh-CN" sz="2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 </a:t>
                      </a:r>
                      <a:endParaRPr lang="zh-CN" sz="2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7" marR="14697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3512DEEF-77FD-00CD-DA57-1F5A81514BE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938" y="142875"/>
            <a:ext cx="5557837" cy="3157538"/>
          </a:xfrm>
        </p:spPr>
        <p:txBody>
          <a:bodyPr rtlCol="0">
            <a:normAutofit/>
          </a:bodyPr>
          <a:lstStyle/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zh-CN" altLang="en-US" sz="3086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步骤	状态		符号		输入串</a:t>
            </a: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</a:rPr>
              <a:t>(1)	0			#			</a:t>
            </a:r>
            <a:r>
              <a:rPr lang="en-US" altLang="zh-CN" sz="3086" dirty="0" err="1">
                <a:solidFill>
                  <a:srgbClr val="2E24FC"/>
                </a:solidFill>
              </a:rPr>
              <a:t>i</a:t>
            </a:r>
            <a:r>
              <a:rPr lang="en-US" altLang="zh-CN" sz="3086" dirty="0">
                <a:solidFill>
                  <a:srgbClr val="2E24FC"/>
                </a:solidFill>
              </a:rPr>
              <a:t>*</a:t>
            </a:r>
            <a:r>
              <a:rPr lang="en-US" altLang="zh-CN" sz="3086" dirty="0" err="1">
                <a:solidFill>
                  <a:srgbClr val="2E24FC"/>
                </a:solidFill>
              </a:rPr>
              <a:t>i+i</a:t>
            </a:r>
            <a:r>
              <a:rPr lang="en-US" altLang="zh-CN" sz="3086" dirty="0">
                <a:solidFill>
                  <a:srgbClr val="2E24FC"/>
                </a:solidFill>
              </a:rPr>
              <a:t>#</a:t>
            </a:r>
          </a:p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	05			#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*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i+i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</a:p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</a:rPr>
              <a:t>(3)	03			#F			*</a:t>
            </a:r>
            <a:r>
              <a:rPr lang="en-US" altLang="zh-CN" sz="3086" dirty="0" err="1">
                <a:solidFill>
                  <a:srgbClr val="2E24FC"/>
                </a:solidFill>
              </a:rPr>
              <a:t>i+i</a:t>
            </a:r>
            <a:r>
              <a:rPr lang="en-US" altLang="zh-CN" sz="3086" dirty="0">
                <a:solidFill>
                  <a:srgbClr val="2E24FC"/>
                </a:solidFill>
              </a:rPr>
              <a:t>#</a:t>
            </a:r>
          </a:p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	02			#T			*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i+i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</a:p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</a:rPr>
              <a:t>(5)	027		#T*		</a:t>
            </a:r>
            <a:r>
              <a:rPr lang="en-US" altLang="zh-CN" sz="3086" dirty="0" err="1">
                <a:solidFill>
                  <a:srgbClr val="2E24FC"/>
                </a:solidFill>
              </a:rPr>
              <a:t>i+i</a:t>
            </a:r>
            <a:r>
              <a:rPr lang="en-US" altLang="zh-CN" sz="3086" dirty="0">
                <a:solidFill>
                  <a:srgbClr val="2E24FC"/>
                </a:solidFill>
              </a:rPr>
              <a:t>#</a:t>
            </a:r>
          </a:p>
        </p:txBody>
      </p:sp>
      <p:grpSp>
        <p:nvGrpSpPr>
          <p:cNvPr id="20" name="Group 31">
            <a:extLst>
              <a:ext uri="{FF2B5EF4-FFF2-40B4-BE49-F238E27FC236}">
                <a16:creationId xmlns:a16="http://schemas.microsoft.com/office/drawing/2014/main" id="{DC78855B-94AD-B142-4CBF-803D2401D090}"/>
              </a:ext>
            </a:extLst>
          </p:cNvPr>
          <p:cNvGrpSpPr>
            <a:grpSpLocks/>
          </p:cNvGrpSpPr>
          <p:nvPr/>
        </p:nvGrpSpPr>
        <p:grpSpPr bwMode="auto">
          <a:xfrm>
            <a:off x="5902325" y="5300663"/>
            <a:ext cx="1090613" cy="839787"/>
            <a:chOff x="4513" y="2387"/>
            <a:chExt cx="623" cy="480"/>
          </a:xfrm>
        </p:grpSpPr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F682D46A-1F20-7BAA-F730-62DE07AE0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387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T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1760" name="Line 23">
              <a:extLst>
                <a:ext uri="{FF2B5EF4-FFF2-40B4-BE49-F238E27FC236}">
                  <a16:creationId xmlns:a16="http://schemas.microsoft.com/office/drawing/2014/main" id="{8AEA97BD-CCA3-16CF-65F5-95E40A0017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2675"/>
              <a:ext cx="0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" name="Rectangle 13">
            <a:extLst>
              <a:ext uri="{FF2B5EF4-FFF2-40B4-BE49-F238E27FC236}">
                <a16:creationId xmlns:a16="http://schemas.microsoft.com/office/drawing/2014/main" id="{58A42ADB-EC97-AEE5-28A9-68F5928E1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325" y="7148513"/>
            <a:ext cx="109061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527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2646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68223CC5-5823-EAC0-766E-79B039EAF519}"/>
              </a:ext>
            </a:extLst>
          </p:cNvPr>
          <p:cNvGrpSpPr>
            <a:grpSpLocks/>
          </p:cNvGrpSpPr>
          <p:nvPr/>
        </p:nvGrpSpPr>
        <p:grpSpPr bwMode="auto">
          <a:xfrm>
            <a:off x="5902325" y="6224588"/>
            <a:ext cx="1090613" cy="839787"/>
            <a:chOff x="4513" y="2915"/>
            <a:chExt cx="623" cy="480"/>
          </a:xfrm>
        </p:grpSpPr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3BEB4E5C-11A5-CA4F-0E12-A1C69818A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915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F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1758" name="Line 26">
              <a:extLst>
                <a:ext uri="{FF2B5EF4-FFF2-40B4-BE49-F238E27FC236}">
                  <a16:creationId xmlns:a16="http://schemas.microsoft.com/office/drawing/2014/main" id="{D033E1E4-56FF-EF74-0820-2C0F6C3349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3203"/>
              <a:ext cx="0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" name="Rectangle 32">
            <a:extLst>
              <a:ext uri="{FF2B5EF4-FFF2-40B4-BE49-F238E27FC236}">
                <a16:creationId xmlns:a16="http://schemas.microsoft.com/office/drawing/2014/main" id="{AD807E5E-1B0E-B060-C935-A7B68A1E5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0" y="5300663"/>
            <a:ext cx="109061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527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*</a:t>
            </a:r>
            <a:endParaRPr kumimoji="1" lang="en-US" altLang="zh-CN" sz="2646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0" name="Text Box 39">
            <a:extLst>
              <a:ext uri="{FF2B5EF4-FFF2-40B4-BE49-F238E27FC236}">
                <a16:creationId xmlns:a16="http://schemas.microsoft.com/office/drawing/2014/main" id="{1A2FFEA2-1C64-CC8B-883E-23B5C75FE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413" y="1562100"/>
            <a:ext cx="417671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  <a:latin typeface="微软雅黑" panose="020B0503020204020204" pitchFamily="34" charset="-122"/>
              </a:rPr>
              <a:t>0			#			*</a:t>
            </a:r>
            <a:r>
              <a:rPr lang="en-US" altLang="zh-CN" sz="3086" dirty="0" err="1">
                <a:solidFill>
                  <a:srgbClr val="2E24FC"/>
                </a:solidFill>
                <a:latin typeface="微软雅黑" panose="020B0503020204020204" pitchFamily="34" charset="-122"/>
              </a:rPr>
              <a:t>i+i</a:t>
            </a:r>
            <a:r>
              <a:rPr lang="en-US" altLang="zh-CN" sz="3086" dirty="0">
                <a:solidFill>
                  <a:srgbClr val="2E24FC"/>
                </a:solidFill>
                <a:latin typeface="微软雅黑" panose="020B0503020204020204" pitchFamily="34" charset="-122"/>
              </a:rPr>
              <a:t>#</a:t>
            </a:r>
            <a:endParaRPr lang="en-GB" altLang="zh-CN" sz="3086" dirty="0">
              <a:solidFill>
                <a:srgbClr val="2E24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Text Box 40">
            <a:extLst>
              <a:ext uri="{FF2B5EF4-FFF2-40B4-BE49-F238E27FC236}">
                <a16:creationId xmlns:a16="http://schemas.microsoft.com/office/drawing/2014/main" id="{D6F270B8-FEE5-DDF5-22AC-24B7A2584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1554163"/>
            <a:ext cx="4176713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  <a:latin typeface="微软雅黑" panose="020B0503020204020204" pitchFamily="34" charset="-122"/>
              </a:rPr>
              <a:t>0			#F			*</a:t>
            </a:r>
            <a:r>
              <a:rPr lang="en-US" altLang="zh-CN" sz="3086" dirty="0" err="1">
                <a:solidFill>
                  <a:srgbClr val="2E24FC"/>
                </a:solidFill>
                <a:latin typeface="微软雅黑" panose="020B0503020204020204" pitchFamily="34" charset="-122"/>
              </a:rPr>
              <a:t>i+i</a:t>
            </a:r>
            <a:r>
              <a:rPr lang="en-US" altLang="zh-CN" sz="3086" dirty="0">
                <a:solidFill>
                  <a:srgbClr val="2E24FC"/>
                </a:solidFill>
                <a:latin typeface="微软雅黑" panose="020B0503020204020204" pitchFamily="34" charset="-122"/>
              </a:rPr>
              <a:t>#</a:t>
            </a:r>
            <a:endParaRPr lang="en-GB" altLang="zh-CN" sz="3086" dirty="0">
              <a:solidFill>
                <a:srgbClr val="2E24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Text Box 41">
            <a:extLst>
              <a:ext uri="{FF2B5EF4-FFF2-40B4-BE49-F238E27FC236}">
                <a16:creationId xmlns:a16="http://schemas.microsoft.com/office/drawing/2014/main" id="{9035AE32-6804-6532-8ACC-E682D99A7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588" y="2028825"/>
            <a:ext cx="419893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0			#			*</a:t>
            </a:r>
            <a:r>
              <a:rPr lang="en-US" altLang="zh-CN" sz="3086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i+i</a:t>
            </a: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#</a:t>
            </a:r>
            <a:endParaRPr lang="en-GB" altLang="zh-CN" sz="308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33" name="Text Box 42">
            <a:extLst>
              <a:ext uri="{FF2B5EF4-FFF2-40B4-BE49-F238E27FC236}">
                <a16:creationId xmlns:a16="http://schemas.microsoft.com/office/drawing/2014/main" id="{E98C7AA2-79D4-AF03-688B-59A6D6F3D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8" y="2032000"/>
            <a:ext cx="417671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0			#T			*</a:t>
            </a:r>
            <a:r>
              <a:rPr lang="en-US" altLang="zh-CN" sz="3086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i+i</a:t>
            </a: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#</a:t>
            </a:r>
            <a:endParaRPr lang="en-GB" altLang="zh-CN" sz="308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CF86EC3-287B-C73A-0E78-85E4D3CC6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3197225"/>
            <a:ext cx="5370512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">
            <a:extLst>
              <a:ext uri="{FF2B5EF4-FFF2-40B4-BE49-F238E27FC236}">
                <a16:creationId xmlns:a16="http://schemas.microsoft.com/office/drawing/2014/main" id="{7C83CA93-5164-9190-4F67-D001A51E5377}"/>
              </a:ext>
            </a:extLst>
          </p:cNvPr>
          <p:cNvSpPr txBox="1">
            <a:spLocks noChangeArrowheads="1"/>
          </p:cNvSpPr>
          <p:nvPr/>
        </p:nvSpPr>
        <p:spPr>
          <a:xfrm>
            <a:off x="5780088" y="26988"/>
            <a:ext cx="2136775" cy="30464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zh-CN" altLang="en-US" sz="2646" dirty="0">
                <a:solidFill>
                  <a:prstClr val="white"/>
                </a:solidFill>
              </a:rPr>
              <a:t>文法</a:t>
            </a:r>
            <a:r>
              <a:rPr lang="en-US" altLang="zh-CN" sz="2646" dirty="0">
                <a:solidFill>
                  <a:prstClr val="white"/>
                </a:solidFill>
              </a:rPr>
              <a:t>G(E)</a:t>
            </a:r>
            <a:r>
              <a:rPr lang="zh-CN" altLang="en-US" sz="2646" dirty="0">
                <a:solidFill>
                  <a:prstClr val="white"/>
                </a:solidFill>
              </a:rPr>
              <a:t>：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(1) E→E</a:t>
            </a:r>
            <a:r>
              <a:rPr lang="zh-CN" altLang="en-US" sz="2646" dirty="0">
                <a:solidFill>
                  <a:prstClr val="white"/>
                </a:solidFill>
              </a:rPr>
              <a:t>＋</a:t>
            </a:r>
            <a:r>
              <a:rPr lang="en-US" altLang="zh-CN" sz="2646" dirty="0">
                <a:solidFill>
                  <a:prstClr val="white"/>
                </a:solidFill>
              </a:rPr>
              <a:t>T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(2) E→T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(3) T→T*F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(4) T→F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(5) F→(E)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(6) </a:t>
            </a:r>
            <a:r>
              <a:rPr lang="en-US" altLang="zh-CN" sz="2646" dirty="0" err="1">
                <a:solidFill>
                  <a:prstClr val="white"/>
                </a:solidFill>
              </a:rPr>
              <a:t>F→i</a:t>
            </a:r>
            <a:endParaRPr lang="en-US" altLang="zh-CN" sz="2646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3" grpId="0"/>
      <p:bldP spid="29" grpId="0"/>
      <p:bldP spid="30" grpId="0"/>
      <p:bldP spid="32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>
            <a:extLst>
              <a:ext uri="{FF2B5EF4-FFF2-40B4-BE49-F238E27FC236}">
                <a16:creationId xmlns:a16="http://schemas.microsoft.com/office/drawing/2014/main" id="{8206AAF3-74F0-70CA-601B-AE1642C3A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6350" y="142875"/>
            <a:ext cx="5767388" cy="3444875"/>
          </a:xfrm>
        </p:spPr>
        <p:txBody>
          <a:bodyPr rtlCol="0">
            <a:normAutofit/>
          </a:bodyPr>
          <a:lstStyle/>
          <a:p>
            <a:pPr marL="461974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zh-CN" altLang="en-US" sz="3086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步骤	状态		符号		输入串</a:t>
            </a: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1974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</a:rPr>
              <a:t>(5)	027		#T*		</a:t>
            </a:r>
            <a:r>
              <a:rPr lang="en-US" altLang="zh-CN" sz="3086" dirty="0" err="1">
                <a:solidFill>
                  <a:srgbClr val="2E24FC"/>
                </a:solidFill>
              </a:rPr>
              <a:t>i+i</a:t>
            </a:r>
            <a:r>
              <a:rPr lang="en-US" altLang="zh-CN" sz="3086" dirty="0">
                <a:solidFill>
                  <a:srgbClr val="2E24FC"/>
                </a:solidFill>
              </a:rPr>
              <a:t>#</a:t>
            </a:r>
          </a:p>
          <a:p>
            <a:pPr marL="461974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(6)	0275		#T*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+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</a:p>
          <a:p>
            <a:pPr marL="461974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</a:rPr>
              <a:t>(7)	027</a:t>
            </a:r>
            <a:r>
              <a:rPr lang="en-US" altLang="zh-CN" sz="3086" u="sng" dirty="0">
                <a:solidFill>
                  <a:srgbClr val="2E24FC"/>
                </a:solidFill>
              </a:rPr>
              <a:t>10</a:t>
            </a:r>
            <a:r>
              <a:rPr lang="en-US" altLang="zh-CN" sz="3086" dirty="0">
                <a:solidFill>
                  <a:srgbClr val="2E24FC"/>
                </a:solidFill>
              </a:rPr>
              <a:t>	#T*F		+</a:t>
            </a:r>
            <a:r>
              <a:rPr lang="en-US" altLang="zh-CN" sz="3086" dirty="0" err="1">
                <a:solidFill>
                  <a:srgbClr val="2E24FC"/>
                </a:solidFill>
              </a:rPr>
              <a:t>i</a:t>
            </a:r>
            <a:r>
              <a:rPr lang="en-US" altLang="zh-CN" sz="3086" dirty="0">
                <a:solidFill>
                  <a:srgbClr val="2E24FC"/>
                </a:solidFill>
              </a:rPr>
              <a:t>#</a:t>
            </a:r>
          </a:p>
          <a:p>
            <a:pPr marL="461974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(8)	02			#T			+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</a:p>
          <a:p>
            <a:pPr marL="461974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</a:rPr>
              <a:t>(9)	01			#E			+</a:t>
            </a:r>
            <a:r>
              <a:rPr lang="en-US" altLang="zh-CN" sz="3086" dirty="0" err="1">
                <a:solidFill>
                  <a:srgbClr val="2E24FC"/>
                </a:solidFill>
              </a:rPr>
              <a:t>i</a:t>
            </a:r>
            <a:r>
              <a:rPr lang="en-US" altLang="zh-CN" sz="3086" dirty="0">
                <a:solidFill>
                  <a:srgbClr val="2E24FC"/>
                </a:solidFill>
              </a:rPr>
              <a:t>#</a:t>
            </a:r>
          </a:p>
          <a:p>
            <a:pPr marL="461974" indent="-377979" defTabSz="503972" eaLnBrk="1" fontAlgn="auto" hangingPunct="1">
              <a:spcBef>
                <a:spcPct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(10)	016		#E+		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788002EF-F4BC-C0E4-6F9A-04C9F578F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050" y="6121400"/>
            <a:ext cx="10890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527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2646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36" name="Group 30">
            <a:extLst>
              <a:ext uri="{FF2B5EF4-FFF2-40B4-BE49-F238E27FC236}">
                <a16:creationId xmlns:a16="http://schemas.microsoft.com/office/drawing/2014/main" id="{ECD1BEE9-F3EF-E5DC-13AE-3F0B64F0A272}"/>
              </a:ext>
            </a:extLst>
          </p:cNvPr>
          <p:cNvGrpSpPr>
            <a:grpSpLocks/>
          </p:cNvGrpSpPr>
          <p:nvPr/>
        </p:nvGrpSpPr>
        <p:grpSpPr bwMode="auto">
          <a:xfrm>
            <a:off x="6881813" y="4273550"/>
            <a:ext cx="1260475" cy="923925"/>
            <a:chOff x="4033" y="2205"/>
            <a:chExt cx="720" cy="528"/>
          </a:xfrm>
        </p:grpSpPr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68092D13-6391-7DCC-E8B3-5A5830C4B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1" y="2205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T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3821" name="Line 19">
              <a:extLst>
                <a:ext uri="{FF2B5EF4-FFF2-40B4-BE49-F238E27FC236}">
                  <a16:creationId xmlns:a16="http://schemas.microsoft.com/office/drawing/2014/main" id="{EF438C3E-3496-9215-7EC2-BB5156870C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3" y="2493"/>
              <a:ext cx="336" cy="24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3822" name="Line 20">
              <a:extLst>
                <a:ext uri="{FF2B5EF4-FFF2-40B4-BE49-F238E27FC236}">
                  <a16:creationId xmlns:a16="http://schemas.microsoft.com/office/drawing/2014/main" id="{DEA49589-4F0F-C8E2-22B9-5DB5DEEDD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7" y="2493"/>
              <a:ext cx="336" cy="24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3823" name="Line 21">
              <a:extLst>
                <a:ext uri="{FF2B5EF4-FFF2-40B4-BE49-F238E27FC236}">
                  <a16:creationId xmlns:a16="http://schemas.microsoft.com/office/drawing/2014/main" id="{C5BA4DDD-4CEC-E4A7-5B8E-6C4B16B0B2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7" y="2493"/>
              <a:ext cx="0" cy="24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3" name="Group 29">
            <a:extLst>
              <a:ext uri="{FF2B5EF4-FFF2-40B4-BE49-F238E27FC236}">
                <a16:creationId xmlns:a16="http://schemas.microsoft.com/office/drawing/2014/main" id="{176073E9-27E7-9B05-5D9F-A4F5FEB002CA}"/>
              </a:ext>
            </a:extLst>
          </p:cNvPr>
          <p:cNvGrpSpPr>
            <a:grpSpLocks/>
          </p:cNvGrpSpPr>
          <p:nvPr/>
        </p:nvGrpSpPr>
        <p:grpSpPr bwMode="auto">
          <a:xfrm>
            <a:off x="7721600" y="5281613"/>
            <a:ext cx="1090613" cy="839787"/>
            <a:chOff x="4513" y="2781"/>
            <a:chExt cx="623" cy="480"/>
          </a:xfrm>
        </p:grpSpPr>
        <p:sp>
          <p:nvSpPr>
            <p:cNvPr id="44" name="Rectangle 10">
              <a:extLst>
                <a:ext uri="{FF2B5EF4-FFF2-40B4-BE49-F238E27FC236}">
                  <a16:creationId xmlns:a16="http://schemas.microsoft.com/office/drawing/2014/main" id="{265BB206-D4C5-B041-F4F8-C66293E88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781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F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3819" name="Line 24">
              <a:extLst>
                <a:ext uri="{FF2B5EF4-FFF2-40B4-BE49-F238E27FC236}">
                  <a16:creationId xmlns:a16="http://schemas.microsoft.com/office/drawing/2014/main" id="{88CE4444-B8C9-9AA6-0FFA-4B2C3165E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3069"/>
              <a:ext cx="0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13798" name="Group 28">
            <a:extLst>
              <a:ext uri="{FF2B5EF4-FFF2-40B4-BE49-F238E27FC236}">
                <a16:creationId xmlns:a16="http://schemas.microsoft.com/office/drawing/2014/main" id="{0D80D55F-188F-FCD8-4E6B-2D0DF56A74F5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5281613"/>
            <a:ext cx="1846263" cy="2351087"/>
            <a:chOff x="3649" y="2781"/>
            <a:chExt cx="1055" cy="1344"/>
          </a:xfrm>
        </p:grpSpPr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94B10BF4-39D7-4462-5A1C-233CAA4A5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1" y="2781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*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grpSp>
          <p:nvGrpSpPr>
            <p:cNvPr id="1313812" name="Group 27">
              <a:extLst>
                <a:ext uri="{FF2B5EF4-FFF2-40B4-BE49-F238E27FC236}">
                  <a16:creationId xmlns:a16="http://schemas.microsoft.com/office/drawing/2014/main" id="{7E77EB49-EB7D-7A4C-52CB-94D821F42B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9" y="2781"/>
              <a:ext cx="623" cy="1344"/>
              <a:chOff x="3649" y="2781"/>
              <a:chExt cx="623" cy="1344"/>
            </a:xfrm>
          </p:grpSpPr>
          <p:sp>
            <p:nvSpPr>
              <p:cNvPr id="49" name="Rectangle 7">
                <a:extLst>
                  <a:ext uri="{FF2B5EF4-FFF2-40B4-BE49-F238E27FC236}">
                    <a16:creationId xmlns:a16="http://schemas.microsoft.com/office/drawing/2014/main" id="{66F9E197-043D-1961-3E72-4AFC77F9F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" y="2781"/>
                <a:ext cx="6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3527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T</a:t>
                </a:r>
                <a:endParaRPr kumimoji="1" lang="en-US" altLang="zh-CN" sz="2646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11">
                <a:extLst>
                  <a:ext uri="{FF2B5EF4-FFF2-40B4-BE49-F238E27FC236}">
                    <a16:creationId xmlns:a16="http://schemas.microsoft.com/office/drawing/2014/main" id="{B93A126D-C859-EE4E-6C00-A16512C5A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" y="3309"/>
                <a:ext cx="6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3527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F</a:t>
                </a:r>
                <a:endPara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13">
                <a:extLst>
                  <a:ext uri="{FF2B5EF4-FFF2-40B4-BE49-F238E27FC236}">
                    <a16:creationId xmlns:a16="http://schemas.microsoft.com/office/drawing/2014/main" id="{AD736FD8-A261-9D0C-C8A1-B97893640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" y="3837"/>
                <a:ext cx="6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3527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i</a:t>
                </a:r>
                <a:endParaRPr kumimoji="1" lang="en-US" altLang="zh-CN" sz="2646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313816" name="Line 23">
                <a:extLst>
                  <a:ext uri="{FF2B5EF4-FFF2-40B4-BE49-F238E27FC236}">
                    <a16:creationId xmlns:a16="http://schemas.microsoft.com/office/drawing/2014/main" id="{C3660C3D-1995-D055-6006-93A822C379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7" y="3069"/>
                <a:ext cx="0" cy="19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3817" name="Line 26">
                <a:extLst>
                  <a:ext uri="{FF2B5EF4-FFF2-40B4-BE49-F238E27FC236}">
                    <a16:creationId xmlns:a16="http://schemas.microsoft.com/office/drawing/2014/main" id="{8890D87F-261B-E175-A713-C8A7C4255B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7" y="3597"/>
                <a:ext cx="0" cy="19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4" name="Group 33">
            <a:extLst>
              <a:ext uri="{FF2B5EF4-FFF2-40B4-BE49-F238E27FC236}">
                <a16:creationId xmlns:a16="http://schemas.microsoft.com/office/drawing/2014/main" id="{BA9D001D-38C7-95F7-932B-46B13FED3C84}"/>
              </a:ext>
            </a:extLst>
          </p:cNvPr>
          <p:cNvGrpSpPr>
            <a:grpSpLocks/>
          </p:cNvGrpSpPr>
          <p:nvPr/>
        </p:nvGrpSpPr>
        <p:grpSpPr bwMode="auto">
          <a:xfrm>
            <a:off x="7008813" y="3400425"/>
            <a:ext cx="1089025" cy="839788"/>
            <a:chOff x="5137" y="2840"/>
            <a:chExt cx="623" cy="480"/>
          </a:xfrm>
        </p:grpSpPr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4A4664D8-F13A-3943-8A14-00BE4D8F0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2840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E</a:t>
              </a:r>
              <a:endPara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3810" name="Line 32">
              <a:extLst>
                <a:ext uri="{FF2B5EF4-FFF2-40B4-BE49-F238E27FC236}">
                  <a16:creationId xmlns:a16="http://schemas.microsoft.com/office/drawing/2014/main" id="{99EF668B-FF95-C278-F482-A1DD855D4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5" y="3128"/>
              <a:ext cx="0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7" name="Text Box 38">
            <a:extLst>
              <a:ext uri="{FF2B5EF4-FFF2-40B4-BE49-F238E27FC236}">
                <a16:creationId xmlns:a16="http://schemas.microsoft.com/office/drawing/2014/main" id="{C25CC5CF-5212-5747-3A87-CE7BB55F6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63" y="1549400"/>
            <a:ext cx="389255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>
                <a:solidFill>
                  <a:srgbClr val="2E24FC"/>
                </a:solidFill>
                <a:latin typeface="微软雅黑" panose="020B0503020204020204" pitchFamily="34" charset="-122"/>
              </a:rPr>
              <a:t>027		#T*		+i#</a:t>
            </a:r>
            <a:endParaRPr lang="en-GB" altLang="zh-CN" sz="3086">
              <a:solidFill>
                <a:srgbClr val="2E24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58" name="Text Box 39">
            <a:extLst>
              <a:ext uri="{FF2B5EF4-FFF2-40B4-BE49-F238E27FC236}">
                <a16:creationId xmlns:a16="http://schemas.microsoft.com/office/drawing/2014/main" id="{43256F1F-91C5-7D9C-BD19-37CEA186B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63" y="1549400"/>
            <a:ext cx="389255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  <a:latin typeface="微软雅黑" panose="020B0503020204020204" pitchFamily="34" charset="-122"/>
              </a:rPr>
              <a:t>027		#T*F		+</a:t>
            </a:r>
            <a:r>
              <a:rPr lang="en-US" altLang="zh-CN" sz="3086" dirty="0" err="1">
                <a:solidFill>
                  <a:srgbClr val="2E24FC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sz="3086" dirty="0">
                <a:solidFill>
                  <a:srgbClr val="2E24FC"/>
                </a:solidFill>
                <a:latin typeface="微软雅黑" panose="020B0503020204020204" pitchFamily="34" charset="-122"/>
              </a:rPr>
              <a:t>#</a:t>
            </a:r>
            <a:endParaRPr lang="en-GB" altLang="zh-CN" sz="3086" dirty="0">
              <a:solidFill>
                <a:srgbClr val="2E24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59" name="Text Box 40">
            <a:extLst>
              <a:ext uri="{FF2B5EF4-FFF2-40B4-BE49-F238E27FC236}">
                <a16:creationId xmlns:a16="http://schemas.microsoft.com/office/drawing/2014/main" id="{5B22EFA9-FBDD-3AF4-617D-11AA9E6E3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2020888"/>
            <a:ext cx="389096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0			#			+</a:t>
            </a:r>
            <a:r>
              <a:rPr lang="en-US" altLang="zh-CN" sz="3086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#</a:t>
            </a:r>
            <a:endParaRPr lang="en-GB" altLang="zh-CN" sz="308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60" name="Text Box 41">
            <a:extLst>
              <a:ext uri="{FF2B5EF4-FFF2-40B4-BE49-F238E27FC236}">
                <a16:creationId xmlns:a16="http://schemas.microsoft.com/office/drawing/2014/main" id="{8101A365-4A8E-D82D-C6AA-437FCAED2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2020888"/>
            <a:ext cx="389096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0			#T			+</a:t>
            </a:r>
            <a:r>
              <a:rPr lang="en-US" altLang="zh-CN" sz="3086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#</a:t>
            </a:r>
            <a:endParaRPr lang="en-GB" altLang="zh-CN" sz="308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" name="Text Box 42">
            <a:extLst>
              <a:ext uri="{FF2B5EF4-FFF2-40B4-BE49-F238E27FC236}">
                <a16:creationId xmlns:a16="http://schemas.microsoft.com/office/drawing/2014/main" id="{D42A2672-ADB9-6FC1-E2D3-4FE1047C4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63" y="2492375"/>
            <a:ext cx="389255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  <a:latin typeface="微软雅黑" panose="020B0503020204020204" pitchFamily="34" charset="-122"/>
              </a:rPr>
              <a:t>0			#			+</a:t>
            </a:r>
            <a:r>
              <a:rPr lang="en-US" altLang="zh-CN" sz="3086" dirty="0" err="1">
                <a:solidFill>
                  <a:srgbClr val="2E24FC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sz="3086" dirty="0">
                <a:solidFill>
                  <a:srgbClr val="2E24FC"/>
                </a:solidFill>
                <a:latin typeface="微软雅黑" panose="020B0503020204020204" pitchFamily="34" charset="-122"/>
              </a:rPr>
              <a:t>#</a:t>
            </a:r>
            <a:endParaRPr lang="en-GB" altLang="zh-CN" sz="3086" dirty="0">
              <a:solidFill>
                <a:srgbClr val="2E24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62" name="Text Box 43">
            <a:extLst>
              <a:ext uri="{FF2B5EF4-FFF2-40B4-BE49-F238E27FC236}">
                <a16:creationId xmlns:a16="http://schemas.microsoft.com/office/drawing/2014/main" id="{1721B2E8-1EDD-1E4C-092F-766788BE9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63" y="2500313"/>
            <a:ext cx="389255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  <a:latin typeface="微软雅黑" panose="020B0503020204020204" pitchFamily="34" charset="-122"/>
              </a:rPr>
              <a:t>0			#E			+</a:t>
            </a:r>
            <a:r>
              <a:rPr lang="en-US" altLang="zh-CN" sz="3086" dirty="0" err="1">
                <a:solidFill>
                  <a:srgbClr val="2E24FC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sz="3086" dirty="0">
                <a:solidFill>
                  <a:srgbClr val="2E24FC"/>
                </a:solidFill>
                <a:latin typeface="微软雅黑" panose="020B0503020204020204" pitchFamily="34" charset="-122"/>
              </a:rPr>
              <a:t>#</a:t>
            </a:r>
            <a:endParaRPr lang="en-GB" altLang="zh-CN" sz="3086" dirty="0">
              <a:solidFill>
                <a:srgbClr val="2E24FC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313806" name="图片 62">
            <a:extLst>
              <a:ext uri="{FF2B5EF4-FFF2-40B4-BE49-F238E27FC236}">
                <a16:creationId xmlns:a16="http://schemas.microsoft.com/office/drawing/2014/main" id="{C867529A-EF2E-BDEC-2207-121D4394A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3494088"/>
            <a:ext cx="5370513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Rectangle 49">
            <a:extLst>
              <a:ext uri="{FF2B5EF4-FFF2-40B4-BE49-F238E27FC236}">
                <a16:creationId xmlns:a16="http://schemas.microsoft.com/office/drawing/2014/main" id="{5DB2CB8D-8D5B-1945-0090-BF54F9C4B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575" y="3395663"/>
            <a:ext cx="5524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527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+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66" name="Rectangle 3">
            <a:extLst>
              <a:ext uri="{FF2B5EF4-FFF2-40B4-BE49-F238E27FC236}">
                <a16:creationId xmlns:a16="http://schemas.microsoft.com/office/drawing/2014/main" id="{81694ECC-181B-5EBD-0F1A-E2075EDA094F}"/>
              </a:ext>
            </a:extLst>
          </p:cNvPr>
          <p:cNvSpPr txBox="1">
            <a:spLocks noChangeArrowheads="1"/>
          </p:cNvSpPr>
          <p:nvPr/>
        </p:nvSpPr>
        <p:spPr>
          <a:xfrm>
            <a:off x="5780088" y="26988"/>
            <a:ext cx="2136775" cy="30464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zh-CN" altLang="en-US" sz="2646" dirty="0">
                <a:solidFill>
                  <a:prstClr val="white"/>
                </a:solidFill>
              </a:rPr>
              <a:t>文法</a:t>
            </a:r>
            <a:r>
              <a:rPr lang="en-US" altLang="zh-CN" sz="2646" dirty="0">
                <a:solidFill>
                  <a:prstClr val="white"/>
                </a:solidFill>
              </a:rPr>
              <a:t>G(E)</a:t>
            </a:r>
            <a:r>
              <a:rPr lang="zh-CN" altLang="en-US" sz="2646" dirty="0">
                <a:solidFill>
                  <a:prstClr val="white"/>
                </a:solidFill>
              </a:rPr>
              <a:t>：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(1) E→E</a:t>
            </a:r>
            <a:r>
              <a:rPr lang="zh-CN" altLang="en-US" sz="2646" dirty="0">
                <a:solidFill>
                  <a:prstClr val="white"/>
                </a:solidFill>
              </a:rPr>
              <a:t>＋</a:t>
            </a:r>
            <a:r>
              <a:rPr lang="en-US" altLang="zh-CN" sz="2646" dirty="0">
                <a:solidFill>
                  <a:prstClr val="white"/>
                </a:solidFill>
              </a:rPr>
              <a:t>T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(2) E→T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(3) T→T*F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(4) T→F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(5) F→(E)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(6) </a:t>
            </a:r>
            <a:r>
              <a:rPr lang="en-US" altLang="zh-CN" sz="2646" dirty="0" err="1">
                <a:solidFill>
                  <a:prstClr val="white"/>
                </a:solidFill>
              </a:rPr>
              <a:t>F→i</a:t>
            </a:r>
            <a:endParaRPr lang="en-US" altLang="zh-CN" sz="2646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35" grpId="0"/>
      <p:bldP spid="57" grpId="0"/>
      <p:bldP spid="58" grpId="0"/>
      <p:bldP spid="59" grpId="0"/>
      <p:bldP spid="60" grpId="0"/>
      <p:bldP spid="61" grpId="0"/>
      <p:bldP spid="62" grpId="0"/>
      <p:bldP spid="6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>
            <a:extLst>
              <a:ext uri="{FF2B5EF4-FFF2-40B4-BE49-F238E27FC236}">
                <a16:creationId xmlns:a16="http://schemas.microsoft.com/office/drawing/2014/main" id="{82833043-10C9-3161-EB0B-59AA93D3D3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6350" y="142875"/>
            <a:ext cx="6453188" cy="3478213"/>
          </a:xfrm>
        </p:spPr>
        <p:txBody>
          <a:bodyPr rtlCol="0">
            <a:normAutofit/>
          </a:bodyPr>
          <a:lstStyle/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zh-CN" altLang="en-US" sz="3086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步骤	状态		符号		输入串</a:t>
            </a: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(10)	016		#E+		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</a:p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</a:rPr>
              <a:t>(11)	0165		#</a:t>
            </a:r>
            <a:r>
              <a:rPr lang="en-US" altLang="zh-CN" sz="3086" dirty="0" err="1">
                <a:solidFill>
                  <a:srgbClr val="2E24FC"/>
                </a:solidFill>
              </a:rPr>
              <a:t>E+i</a:t>
            </a:r>
            <a:r>
              <a:rPr lang="en-US" altLang="zh-CN" sz="3086" dirty="0">
                <a:solidFill>
                  <a:srgbClr val="2E24FC"/>
                </a:solidFill>
              </a:rPr>
              <a:t>		#</a:t>
            </a:r>
          </a:p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(12)	0163		#E+F		#</a:t>
            </a:r>
          </a:p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</a:rPr>
              <a:t>(13)	0169		#E+T		#</a:t>
            </a:r>
          </a:p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(14)	01			#E			#</a:t>
            </a:r>
          </a:p>
          <a:p>
            <a:pPr marL="461974" indent="-377979" defTabSz="503972" eaLnBrk="1" fontAlgn="auto" hangingPunct="1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</a:rPr>
              <a:t>(15)  </a:t>
            </a:r>
            <a:r>
              <a:rPr lang="zh-CN" altLang="en-US" sz="3086" dirty="0">
                <a:solidFill>
                  <a:srgbClr val="2E24FC"/>
                </a:solidFill>
              </a:rPr>
              <a:t>接受</a:t>
            </a:r>
          </a:p>
        </p:txBody>
      </p:sp>
      <p:sp>
        <p:nvSpPr>
          <p:cNvPr id="48" name="Rectangle 49">
            <a:extLst>
              <a:ext uri="{FF2B5EF4-FFF2-40B4-BE49-F238E27FC236}">
                <a16:creationId xmlns:a16="http://schemas.microsoft.com/office/drawing/2014/main" id="{8F32668C-9361-7EE0-CBD6-4B8BF91EC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8" y="3408363"/>
            <a:ext cx="5540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527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+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49" name="Rectangle 50">
            <a:extLst>
              <a:ext uri="{FF2B5EF4-FFF2-40B4-BE49-F238E27FC236}">
                <a16:creationId xmlns:a16="http://schemas.microsoft.com/office/drawing/2014/main" id="{2AE0F084-EFF2-76FF-0BDF-E9EB2B9C4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463" y="6129338"/>
            <a:ext cx="109061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527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2646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1314821" name="Group 51">
            <a:extLst>
              <a:ext uri="{FF2B5EF4-FFF2-40B4-BE49-F238E27FC236}">
                <a16:creationId xmlns:a16="http://schemas.microsoft.com/office/drawing/2014/main" id="{2AE42545-A3F2-9F0C-B63B-456547E4C5A3}"/>
              </a:ext>
            </a:extLst>
          </p:cNvPr>
          <p:cNvGrpSpPr>
            <a:grpSpLocks/>
          </p:cNvGrpSpPr>
          <p:nvPr/>
        </p:nvGrpSpPr>
        <p:grpSpPr bwMode="auto">
          <a:xfrm>
            <a:off x="6881813" y="4281488"/>
            <a:ext cx="1260475" cy="923925"/>
            <a:chOff x="4033" y="2205"/>
            <a:chExt cx="720" cy="528"/>
          </a:xfrm>
        </p:grpSpPr>
        <p:sp>
          <p:nvSpPr>
            <p:cNvPr id="51" name="Rectangle 52">
              <a:extLst>
                <a:ext uri="{FF2B5EF4-FFF2-40B4-BE49-F238E27FC236}">
                  <a16:creationId xmlns:a16="http://schemas.microsoft.com/office/drawing/2014/main" id="{B495517A-7AF9-5674-F4A0-5A19056E7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1" y="2205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T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4857" name="Line 53">
              <a:extLst>
                <a:ext uri="{FF2B5EF4-FFF2-40B4-BE49-F238E27FC236}">
                  <a16:creationId xmlns:a16="http://schemas.microsoft.com/office/drawing/2014/main" id="{FF935732-CC2D-465E-0CB4-FA96965BDA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3" y="2493"/>
              <a:ext cx="336" cy="24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4858" name="Line 54">
              <a:extLst>
                <a:ext uri="{FF2B5EF4-FFF2-40B4-BE49-F238E27FC236}">
                  <a16:creationId xmlns:a16="http://schemas.microsoft.com/office/drawing/2014/main" id="{38C8CA83-8C2B-022D-A956-612E8F8C3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7" y="2493"/>
              <a:ext cx="336" cy="24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4859" name="Line 55">
              <a:extLst>
                <a:ext uri="{FF2B5EF4-FFF2-40B4-BE49-F238E27FC236}">
                  <a16:creationId xmlns:a16="http://schemas.microsoft.com/office/drawing/2014/main" id="{BF97935C-A259-E789-920D-61D32800F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7" y="2493"/>
              <a:ext cx="0" cy="24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14822" name="Group 56">
            <a:extLst>
              <a:ext uri="{FF2B5EF4-FFF2-40B4-BE49-F238E27FC236}">
                <a16:creationId xmlns:a16="http://schemas.microsoft.com/office/drawing/2014/main" id="{D61EB697-A393-BAE9-C948-56024EC2D8D1}"/>
              </a:ext>
            </a:extLst>
          </p:cNvPr>
          <p:cNvGrpSpPr>
            <a:grpSpLocks/>
          </p:cNvGrpSpPr>
          <p:nvPr/>
        </p:nvGrpSpPr>
        <p:grpSpPr bwMode="auto">
          <a:xfrm>
            <a:off x="7721600" y="5289550"/>
            <a:ext cx="1090613" cy="839788"/>
            <a:chOff x="4513" y="2781"/>
            <a:chExt cx="623" cy="480"/>
          </a:xfrm>
        </p:grpSpPr>
        <p:sp>
          <p:nvSpPr>
            <p:cNvPr id="57" name="Rectangle 57">
              <a:extLst>
                <a:ext uri="{FF2B5EF4-FFF2-40B4-BE49-F238E27FC236}">
                  <a16:creationId xmlns:a16="http://schemas.microsoft.com/office/drawing/2014/main" id="{CE64791D-D29E-97D3-AC14-A4A8380D3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781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F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4855" name="Line 58">
              <a:extLst>
                <a:ext uri="{FF2B5EF4-FFF2-40B4-BE49-F238E27FC236}">
                  <a16:creationId xmlns:a16="http://schemas.microsoft.com/office/drawing/2014/main" id="{66FBD99F-FB17-5326-6EE3-5170B583D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3069"/>
              <a:ext cx="0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14823" name="Group 59">
            <a:extLst>
              <a:ext uri="{FF2B5EF4-FFF2-40B4-BE49-F238E27FC236}">
                <a16:creationId xmlns:a16="http://schemas.microsoft.com/office/drawing/2014/main" id="{B1503CE2-572E-014B-0232-5F1B785D72EC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5289550"/>
            <a:ext cx="1846263" cy="2351088"/>
            <a:chOff x="3649" y="2781"/>
            <a:chExt cx="1055" cy="1344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71BAF35A-7D89-CADB-04D4-883588880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1" y="2781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*</a:t>
              </a:r>
              <a:endPara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grpSp>
          <p:nvGrpSpPr>
            <p:cNvPr id="1314848" name="Group 61">
              <a:extLst>
                <a:ext uri="{FF2B5EF4-FFF2-40B4-BE49-F238E27FC236}">
                  <a16:creationId xmlns:a16="http://schemas.microsoft.com/office/drawing/2014/main" id="{67A554A0-8BB7-13E2-48C7-83E7306549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9" y="2781"/>
              <a:ext cx="623" cy="1344"/>
              <a:chOff x="3649" y="2781"/>
              <a:chExt cx="623" cy="1344"/>
            </a:xfrm>
          </p:grpSpPr>
          <p:sp>
            <p:nvSpPr>
              <p:cNvPr id="62" name="Rectangle 62">
                <a:extLst>
                  <a:ext uri="{FF2B5EF4-FFF2-40B4-BE49-F238E27FC236}">
                    <a16:creationId xmlns:a16="http://schemas.microsoft.com/office/drawing/2014/main" id="{B90C18CA-7E17-BA76-6180-60C930092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" y="2781"/>
                <a:ext cx="6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3527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T</a:t>
                </a:r>
                <a:endPara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63">
                <a:extLst>
                  <a:ext uri="{FF2B5EF4-FFF2-40B4-BE49-F238E27FC236}">
                    <a16:creationId xmlns:a16="http://schemas.microsoft.com/office/drawing/2014/main" id="{A9870809-7EFC-F6A1-AC07-3F092EEE8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" y="3309"/>
                <a:ext cx="6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3527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F</a:t>
                </a:r>
                <a:endPara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Rectangle 64">
                <a:extLst>
                  <a:ext uri="{FF2B5EF4-FFF2-40B4-BE49-F238E27FC236}">
                    <a16:creationId xmlns:a16="http://schemas.microsoft.com/office/drawing/2014/main" id="{5F74111B-067C-9D9B-ECD0-0FBE7DFEA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" y="3837"/>
                <a:ext cx="6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3527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i</a:t>
                </a:r>
                <a:endPara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314852" name="Line 65">
                <a:extLst>
                  <a:ext uri="{FF2B5EF4-FFF2-40B4-BE49-F238E27FC236}">
                    <a16:creationId xmlns:a16="http://schemas.microsoft.com/office/drawing/2014/main" id="{FDE9DC85-211F-01D7-7227-13CEE7064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7" y="3069"/>
                <a:ext cx="0" cy="19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4853" name="Line 66">
                <a:extLst>
                  <a:ext uri="{FF2B5EF4-FFF2-40B4-BE49-F238E27FC236}">
                    <a16:creationId xmlns:a16="http://schemas.microsoft.com/office/drawing/2014/main" id="{D65916B7-C272-E039-B91E-38ECC595F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7" y="3597"/>
                <a:ext cx="0" cy="19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14824" name="Group 67">
            <a:extLst>
              <a:ext uri="{FF2B5EF4-FFF2-40B4-BE49-F238E27FC236}">
                <a16:creationId xmlns:a16="http://schemas.microsoft.com/office/drawing/2014/main" id="{1D5BEE53-B348-A2D0-86DE-3DB81EEEC4FC}"/>
              </a:ext>
            </a:extLst>
          </p:cNvPr>
          <p:cNvGrpSpPr>
            <a:grpSpLocks/>
          </p:cNvGrpSpPr>
          <p:nvPr/>
        </p:nvGrpSpPr>
        <p:grpSpPr bwMode="auto">
          <a:xfrm>
            <a:off x="7007225" y="3408363"/>
            <a:ext cx="1090613" cy="839787"/>
            <a:chOff x="5137" y="2840"/>
            <a:chExt cx="623" cy="480"/>
          </a:xfrm>
        </p:grpSpPr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C98FAA8F-D5A6-D608-9867-F1778879F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2840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E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4846" name="Line 69">
              <a:extLst>
                <a:ext uri="{FF2B5EF4-FFF2-40B4-BE49-F238E27FC236}">
                  <a16:creationId xmlns:a16="http://schemas.microsoft.com/office/drawing/2014/main" id="{CB84F373-334A-40F7-C3E2-D205CE7E9B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5" y="3128"/>
              <a:ext cx="0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0" name="Rectangle 73">
            <a:extLst>
              <a:ext uri="{FF2B5EF4-FFF2-40B4-BE49-F238E27FC236}">
                <a16:creationId xmlns:a16="http://schemas.microsoft.com/office/drawing/2014/main" id="{FA45554F-3C16-9A3C-E010-180D1C9B7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838" y="5421313"/>
            <a:ext cx="109061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527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2646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71" name="Group 81">
            <a:extLst>
              <a:ext uri="{FF2B5EF4-FFF2-40B4-BE49-F238E27FC236}">
                <a16:creationId xmlns:a16="http://schemas.microsoft.com/office/drawing/2014/main" id="{1B430C1B-BF39-E1ED-0D11-12637A873B18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3408363"/>
            <a:ext cx="833437" cy="971550"/>
            <a:chOff x="5148" y="1706"/>
            <a:chExt cx="476" cy="55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19C1AE-D9E6-3815-686F-CED083FED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1706"/>
              <a:ext cx="4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T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4844" name="Line 74">
              <a:extLst>
                <a:ext uri="{FF2B5EF4-FFF2-40B4-BE49-F238E27FC236}">
                  <a16:creationId xmlns:a16="http://schemas.microsoft.com/office/drawing/2014/main" id="{30EDDFFA-00F2-5093-F1DE-E268E09372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2069"/>
              <a:ext cx="0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4" name="Group 80">
            <a:extLst>
              <a:ext uri="{FF2B5EF4-FFF2-40B4-BE49-F238E27FC236}">
                <a16:creationId xmlns:a16="http://schemas.microsoft.com/office/drawing/2014/main" id="{2E511E6C-E1C5-6BA8-7D3D-103248C8EC2C}"/>
              </a:ext>
            </a:extLst>
          </p:cNvPr>
          <p:cNvGrpSpPr>
            <a:grpSpLocks/>
          </p:cNvGrpSpPr>
          <p:nvPr/>
        </p:nvGrpSpPr>
        <p:grpSpPr bwMode="auto">
          <a:xfrm>
            <a:off x="8351838" y="4519613"/>
            <a:ext cx="1090612" cy="873125"/>
            <a:chOff x="5057" y="2341"/>
            <a:chExt cx="623" cy="499"/>
          </a:xfrm>
        </p:grpSpPr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55986820-7125-33D9-DA94-F967B31A5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2341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F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4842" name="Line 75">
              <a:extLst>
                <a:ext uri="{FF2B5EF4-FFF2-40B4-BE49-F238E27FC236}">
                  <a16:creationId xmlns:a16="http://schemas.microsoft.com/office/drawing/2014/main" id="{529E8D71-D41B-5894-BF50-07CAFC957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2648"/>
              <a:ext cx="0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7" name="Group 79">
            <a:extLst>
              <a:ext uri="{FF2B5EF4-FFF2-40B4-BE49-F238E27FC236}">
                <a16:creationId xmlns:a16="http://schemas.microsoft.com/office/drawing/2014/main" id="{8F1931DA-DFE7-6272-B2CC-7AD1B2B175C9}"/>
              </a:ext>
            </a:extLst>
          </p:cNvPr>
          <p:cNvGrpSpPr>
            <a:grpSpLocks/>
          </p:cNvGrpSpPr>
          <p:nvPr/>
        </p:nvGrpSpPr>
        <p:grpSpPr bwMode="auto">
          <a:xfrm>
            <a:off x="7478713" y="2297113"/>
            <a:ext cx="1428750" cy="1060450"/>
            <a:chOff x="4558" y="1071"/>
            <a:chExt cx="817" cy="606"/>
          </a:xfrm>
        </p:grpSpPr>
        <p:sp>
          <p:nvSpPr>
            <p:cNvPr id="78" name="Rectangle 4">
              <a:extLst>
                <a:ext uri="{FF2B5EF4-FFF2-40B4-BE49-F238E27FC236}">
                  <a16:creationId xmlns:a16="http://schemas.microsoft.com/office/drawing/2014/main" id="{624C581B-A073-C5B5-5F97-FC27E7877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1071"/>
              <a:ext cx="6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527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E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4838" name="Line 76">
              <a:extLst>
                <a:ext uri="{FF2B5EF4-FFF2-40B4-BE49-F238E27FC236}">
                  <a16:creationId xmlns:a16="http://schemas.microsoft.com/office/drawing/2014/main" id="{4A1AE4F9-F3ED-DA0A-4096-18BC45D74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8" y="1390"/>
              <a:ext cx="454" cy="27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4839" name="Line 77">
              <a:extLst>
                <a:ext uri="{FF2B5EF4-FFF2-40B4-BE49-F238E27FC236}">
                  <a16:creationId xmlns:a16="http://schemas.microsoft.com/office/drawing/2014/main" id="{42FC9325-7436-02D7-C149-FDF1D203C1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1389"/>
              <a:ext cx="363" cy="27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4840" name="Line 78">
              <a:extLst>
                <a:ext uri="{FF2B5EF4-FFF2-40B4-BE49-F238E27FC236}">
                  <a16:creationId xmlns:a16="http://schemas.microsoft.com/office/drawing/2014/main" id="{C49A8993-6692-BAF3-739F-9A4F73F76F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1389"/>
              <a:ext cx="0" cy="2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" name="Text Box 86">
            <a:extLst>
              <a:ext uri="{FF2B5EF4-FFF2-40B4-BE49-F238E27FC236}">
                <a16:creationId xmlns:a16="http://schemas.microsoft.com/office/drawing/2014/main" id="{7F91FF99-28F6-ABEE-C54E-B09D428ED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88" y="1550988"/>
            <a:ext cx="34925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016		#E+		#</a:t>
            </a:r>
            <a:endParaRPr lang="en-GB" altLang="zh-CN" sz="308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83" name="Text Box 87">
            <a:extLst>
              <a:ext uri="{FF2B5EF4-FFF2-40B4-BE49-F238E27FC236}">
                <a16:creationId xmlns:a16="http://schemas.microsoft.com/office/drawing/2014/main" id="{03C82DE5-3A05-3123-1CF1-5D63656A1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1544638"/>
            <a:ext cx="34925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016		#E+F		#</a:t>
            </a:r>
            <a:endParaRPr lang="en-GB" altLang="zh-CN" sz="308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84" name="Text Box 88">
            <a:extLst>
              <a:ext uri="{FF2B5EF4-FFF2-40B4-BE49-F238E27FC236}">
                <a16:creationId xmlns:a16="http://schemas.microsoft.com/office/drawing/2014/main" id="{FA99F800-75CD-E77F-3F8C-D86272038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538" y="2022475"/>
            <a:ext cx="34925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>
                <a:solidFill>
                  <a:srgbClr val="2E24FC"/>
                </a:solidFill>
                <a:latin typeface="微软雅黑" panose="020B0503020204020204" pitchFamily="34" charset="-122"/>
              </a:rPr>
              <a:t>016		#E+		#</a:t>
            </a:r>
            <a:endParaRPr lang="en-GB" altLang="zh-CN" sz="3086">
              <a:solidFill>
                <a:srgbClr val="2E24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85" name="Text Box 89">
            <a:extLst>
              <a:ext uri="{FF2B5EF4-FFF2-40B4-BE49-F238E27FC236}">
                <a16:creationId xmlns:a16="http://schemas.microsoft.com/office/drawing/2014/main" id="{B8C6239C-67DC-0DFB-0055-6D9FBD22A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63" y="2027238"/>
            <a:ext cx="34925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rgbClr val="2E24FC"/>
                </a:solidFill>
                <a:latin typeface="微软雅黑" panose="020B0503020204020204" pitchFamily="34" charset="-122"/>
              </a:rPr>
              <a:t>016		#E+T		#</a:t>
            </a:r>
            <a:endParaRPr lang="en-GB" altLang="zh-CN" sz="3086" dirty="0">
              <a:solidFill>
                <a:srgbClr val="2E24FC"/>
              </a:solidFill>
              <a:latin typeface="微软雅黑" panose="020B0503020204020204" pitchFamily="34" charset="-122"/>
            </a:endParaRPr>
          </a:p>
        </p:txBody>
      </p:sp>
      <p:sp>
        <p:nvSpPr>
          <p:cNvPr id="86" name="Text Box 90">
            <a:extLst>
              <a:ext uri="{FF2B5EF4-FFF2-40B4-BE49-F238E27FC236}">
                <a16:creationId xmlns:a16="http://schemas.microsoft.com/office/drawing/2014/main" id="{07BAB08E-2A4E-03E7-5246-E5B2BAF9D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2495550"/>
            <a:ext cx="34925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0			#			#</a:t>
            </a:r>
            <a:endParaRPr lang="en-GB" altLang="zh-CN" sz="308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87" name="Text Box 91">
            <a:extLst>
              <a:ext uri="{FF2B5EF4-FFF2-40B4-BE49-F238E27FC236}">
                <a16:creationId xmlns:a16="http://schemas.microsoft.com/office/drawing/2014/main" id="{1AEB1C5D-FDCE-F8A3-E448-66839E60E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25" y="2503488"/>
            <a:ext cx="34925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0			#E			#</a:t>
            </a:r>
            <a:endParaRPr lang="en-GB" altLang="zh-CN" sz="308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314835" name="图片 87">
            <a:extLst>
              <a:ext uri="{FF2B5EF4-FFF2-40B4-BE49-F238E27FC236}">
                <a16:creationId xmlns:a16="http://schemas.microsoft.com/office/drawing/2014/main" id="{A49B082E-064A-9798-715A-B27F00464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3383448"/>
            <a:ext cx="5370513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3">
            <a:extLst>
              <a:ext uri="{FF2B5EF4-FFF2-40B4-BE49-F238E27FC236}">
                <a16:creationId xmlns:a16="http://schemas.microsoft.com/office/drawing/2014/main" id="{992F37D6-C939-45EC-6340-F802358755A8}"/>
              </a:ext>
            </a:extLst>
          </p:cNvPr>
          <p:cNvSpPr txBox="1">
            <a:spLocks noChangeArrowheads="1"/>
          </p:cNvSpPr>
          <p:nvPr/>
        </p:nvSpPr>
        <p:spPr>
          <a:xfrm>
            <a:off x="5780088" y="26988"/>
            <a:ext cx="2136775" cy="30464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zh-CN" altLang="en-US" sz="2646" dirty="0">
                <a:solidFill>
                  <a:prstClr val="white"/>
                </a:solidFill>
              </a:rPr>
              <a:t>文法</a:t>
            </a:r>
            <a:r>
              <a:rPr lang="en-US" altLang="zh-CN" sz="2646" dirty="0">
                <a:solidFill>
                  <a:prstClr val="white"/>
                </a:solidFill>
              </a:rPr>
              <a:t>G(E)</a:t>
            </a:r>
            <a:r>
              <a:rPr lang="zh-CN" altLang="en-US" sz="2646" dirty="0">
                <a:solidFill>
                  <a:prstClr val="white"/>
                </a:solidFill>
              </a:rPr>
              <a:t>：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(1) E→E</a:t>
            </a:r>
            <a:r>
              <a:rPr lang="zh-CN" altLang="en-US" sz="2646" dirty="0">
                <a:solidFill>
                  <a:prstClr val="white"/>
                </a:solidFill>
              </a:rPr>
              <a:t>＋</a:t>
            </a:r>
            <a:r>
              <a:rPr lang="en-US" altLang="zh-CN" sz="2646" dirty="0">
                <a:solidFill>
                  <a:prstClr val="white"/>
                </a:solidFill>
              </a:rPr>
              <a:t>T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(2) E→T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(3) T→T*F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(4) T→F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(5) F→(E)</a:t>
            </a:r>
          </a:p>
          <a:p>
            <a:pPr marL="62996" indent="0" fontAlgn="auto"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(6) </a:t>
            </a:r>
            <a:r>
              <a:rPr lang="en-US" altLang="zh-CN" sz="2646" dirty="0" err="1">
                <a:solidFill>
                  <a:prstClr val="white"/>
                </a:solidFill>
              </a:rPr>
              <a:t>F→i</a:t>
            </a:r>
            <a:endParaRPr lang="en-US" altLang="zh-CN" sz="2646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/>
      <p:bldP spid="70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4">
            <a:extLst>
              <a:ext uri="{FF2B5EF4-FFF2-40B4-BE49-F238E27FC236}">
                <a16:creationId xmlns:a16="http://schemas.microsoft.com/office/drawing/2014/main" id="{900D211F-A753-9519-762E-1DDE085AC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LR</a:t>
            </a:r>
            <a:r>
              <a:rPr lang="zh-CN" altLang="en-US" dirty="0"/>
              <a:t>分析法</a:t>
            </a:r>
            <a:endParaRPr lang="zh-CN" altLang="en-GB" dirty="0"/>
          </a:p>
        </p:txBody>
      </p:sp>
      <p:sp>
        <p:nvSpPr>
          <p:cNvPr id="169988" name="Rectangle 5">
            <a:extLst>
              <a:ext uri="{FF2B5EF4-FFF2-40B4-BE49-F238E27FC236}">
                <a16:creationId xmlns:a16="http://schemas.microsoft.com/office/drawing/2014/main" id="{D65D0795-92DB-9F7E-0AD6-FF44005765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分析器</a:t>
            </a:r>
            <a:r>
              <a:rPr lang="zh-CN" altLang="en-GB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的性质</a:t>
            </a: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GB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栈内的符号串和扫描剩下的输入符号串构成了一个规范句型</a:t>
            </a: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GB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一旦栈的顶部出现可归约串</a:t>
            </a:r>
            <a:r>
              <a:rPr lang="en-GB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GB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句柄</a:t>
            </a:r>
            <a:r>
              <a:rPr lang="en-GB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GB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，则进行归约</a:t>
            </a:r>
            <a:endParaRPr lang="en-GB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endParaRPr lang="zh-CN" altLang="en-GB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9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9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354" name="Date Placeholder 1">
            <a:extLst>
              <a:ext uri="{FF2B5EF4-FFF2-40B4-BE49-F238E27FC236}">
                <a16:creationId xmlns:a16="http://schemas.microsoft.com/office/drawing/2014/main" id="{C7325619-2ACD-99A6-F0CB-B59D6A7AC93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44463" y="6886575"/>
            <a:ext cx="30940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>
              <a:lnSpc>
                <a:spcPct val="116000"/>
              </a:lnSpc>
              <a:buSzPct val="100000"/>
              <a:buFont typeface="Times New Roman" panose="02020603050405020304" pitchFamily="18" charset="0"/>
              <a:buNone/>
            </a:pPr>
            <a:endParaRPr lang="en-GB" altLang="en-US" sz="10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252355" name="Footer Placeholder 2">
            <a:extLst>
              <a:ext uri="{FF2B5EF4-FFF2-40B4-BE49-F238E27FC236}">
                <a16:creationId xmlns:a16="http://schemas.microsoft.com/office/drawing/2014/main" id="{8F4C58DF-0AB1-AFD4-23F7-5333619901B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>
              <a:lnSpc>
                <a:spcPct val="116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en-GB" altLang="en-US" sz="1000">
              <a:latin typeface="Comic Sans MS" panose="030F0702030302020204" pitchFamily="66" charset="0"/>
            </a:endParaRPr>
          </a:p>
        </p:txBody>
      </p:sp>
      <p:sp>
        <p:nvSpPr>
          <p:cNvPr id="1252356" name="Slide Number Placeholder 3">
            <a:extLst>
              <a:ext uri="{FF2B5EF4-FFF2-40B4-BE49-F238E27FC236}">
                <a16:creationId xmlns:a16="http://schemas.microsoft.com/office/drawing/2014/main" id="{98A284F9-5DA1-B1D8-1013-2782E2B9C4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 eaLnBrk="1">
              <a:lnSpc>
                <a:spcPct val="116000"/>
              </a:lnSpc>
              <a:buSzPct val="100000"/>
              <a:buFont typeface="Times New Roman" panose="02020603050405020304" pitchFamily="18" charset="0"/>
              <a:buNone/>
            </a:pPr>
            <a:fld id="{412CB5F8-ADCB-4DB6-8ACE-3B3A5F73A6A0}" type="slidenum">
              <a:rPr lang="en-GB" altLang="en-US" sz="1200">
                <a:latin typeface="Comic Sans MS" panose="030F0702030302020204" pitchFamily="66" charset="0"/>
                <a:ea typeface="宋体" panose="02010600030101010101" pitchFamily="2" charset="-122"/>
              </a:rPr>
              <a:pPr algn="r" eaLnBrk="1">
                <a:lnSpc>
                  <a:spcPct val="116000"/>
                </a:lnSpc>
                <a:buSzPct val="100000"/>
                <a:buFont typeface="Times New Roman" panose="02020603050405020304" pitchFamily="18" charset="0"/>
                <a:buNone/>
              </a:pPr>
              <a:t>4</a:t>
            </a:fld>
            <a:endParaRPr lang="en-GB" altLang="en-US" sz="12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252357" name="Rectangle 2">
            <a:extLst>
              <a:ext uri="{FF2B5EF4-FFF2-40B4-BE49-F238E27FC236}">
                <a16:creationId xmlns:a16="http://schemas.microsoft.com/office/drawing/2014/main" id="{6614C598-3DB1-A2A3-127F-4F5B55F13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1625"/>
            <a:ext cx="7847012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110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 sz="4000">
                <a:latin typeface="宋体" panose="02010600030101010101" pitchFamily="2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252358" name="Rectangle 3">
            <a:extLst>
              <a:ext uri="{FF2B5EF4-FFF2-40B4-BE49-F238E27FC236}">
                <a16:creationId xmlns:a16="http://schemas.microsoft.com/office/drawing/2014/main" id="{AC00ECF3-FC52-562C-AD38-6D58EF036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376363"/>
            <a:ext cx="906938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None/>
            </a:pPr>
            <a:r>
              <a:rPr lang="zh-CN" altLang="en-US" sz="4000" b="1">
                <a:solidFill>
                  <a:srgbClr val="A6A6A6"/>
                </a:solidFill>
                <a:latin typeface="楷体_GB2312" pitchFamily="1" charset="-122"/>
                <a:ea typeface="楷体_GB2312" pitchFamily="1" charset="-122"/>
              </a:rPr>
              <a:t>自上而下语法分析</a:t>
            </a:r>
            <a:endParaRPr lang="en-US" altLang="zh-CN" sz="4000" b="1">
              <a:solidFill>
                <a:srgbClr val="A6A6A6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None/>
            </a:pPr>
            <a:r>
              <a:rPr lang="en-US" altLang="zh-CN" sz="4000" b="1">
                <a:solidFill>
                  <a:srgbClr val="A6A6A6"/>
                </a:solidFill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zh-CN" altLang="en-US" sz="4000" b="1">
                <a:solidFill>
                  <a:srgbClr val="A6A6A6"/>
                </a:solidFill>
                <a:latin typeface="楷体_GB2312" pitchFamily="1" charset="-122"/>
                <a:ea typeface="楷体_GB2312" pitchFamily="1" charset="-122"/>
              </a:rPr>
              <a:t>从文法开始符</a:t>
            </a:r>
            <a:r>
              <a:rPr lang="en-US" altLang="zh-CN" sz="4000" b="1">
                <a:solidFill>
                  <a:srgbClr val="A6A6A6"/>
                </a:solidFill>
                <a:latin typeface="楷体_GB2312" pitchFamily="1" charset="-122"/>
                <a:ea typeface="楷体_GB2312" pitchFamily="1" charset="-122"/>
              </a:rPr>
              <a:t>S</a:t>
            </a:r>
            <a:r>
              <a:rPr lang="zh-CN" altLang="en-US" sz="4000" b="1">
                <a:solidFill>
                  <a:srgbClr val="A6A6A6"/>
                </a:solidFill>
                <a:latin typeface="楷体_GB2312" pitchFamily="1" charset="-122"/>
                <a:ea typeface="楷体_GB2312" pitchFamily="1" charset="-122"/>
              </a:rPr>
              <a:t>出发</a:t>
            </a:r>
            <a:endParaRPr lang="en-US" altLang="zh-CN" sz="4000" b="1">
              <a:solidFill>
                <a:srgbClr val="A6A6A6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None/>
            </a:pPr>
            <a:r>
              <a:rPr lang="en-US" altLang="zh-CN" sz="4000" b="1">
                <a:solidFill>
                  <a:srgbClr val="A6A6A6"/>
                </a:solidFill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zh-CN" altLang="en-US" sz="4000" b="1">
                <a:solidFill>
                  <a:srgbClr val="A6A6A6"/>
                </a:solidFill>
                <a:latin typeface="楷体_GB2312" pitchFamily="1" charset="-122"/>
                <a:ea typeface="楷体_GB2312" pitchFamily="1" charset="-122"/>
              </a:rPr>
              <a:t>猜测输入串</a:t>
            </a:r>
            <a:r>
              <a:rPr lang="en-US" altLang="zh-CN" sz="4000" b="1">
                <a:solidFill>
                  <a:srgbClr val="A6A6A6"/>
                </a:solidFill>
                <a:latin typeface="楷体_GB2312" pitchFamily="1" charset="-122"/>
                <a:ea typeface="楷体_GB2312" pitchFamily="1" charset="-122"/>
              </a:rPr>
              <a:t>ω</a:t>
            </a:r>
            <a:r>
              <a:rPr lang="zh-CN" altLang="en-US" sz="4000" b="1">
                <a:solidFill>
                  <a:srgbClr val="A6A6A6"/>
                </a:solidFill>
                <a:latin typeface="楷体_GB2312" pitchFamily="1" charset="-122"/>
                <a:ea typeface="楷体_GB2312" pitchFamily="1" charset="-122"/>
              </a:rPr>
              <a:t>的推导序列</a:t>
            </a:r>
            <a:endParaRPr lang="en-US" altLang="zh-CN" sz="4000" b="1">
              <a:solidFill>
                <a:srgbClr val="A6A6A6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None/>
            </a:pPr>
            <a:r>
              <a:rPr lang="zh-CN" altLang="en-US" sz="4000" b="1">
                <a:latin typeface="楷体_GB2312" pitchFamily="1" charset="-122"/>
                <a:ea typeface="楷体_GB2312" pitchFamily="1" charset="-122"/>
              </a:rPr>
              <a:t>自下而上语法分析</a:t>
            </a:r>
            <a:endParaRPr lang="en-US" altLang="zh-CN" sz="4000" b="1">
              <a:latin typeface="楷体_GB2312" pitchFamily="1" charset="-122"/>
              <a:ea typeface="楷体_GB2312" pitchFamily="1" charset="-122"/>
            </a:endParaRPr>
          </a:p>
          <a:p>
            <a:pPr eaLnBrk="1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None/>
            </a:pPr>
            <a:r>
              <a:rPr lang="en-US" altLang="zh-CN" sz="4000" b="1"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zh-CN" altLang="en-US" sz="4000" b="1">
                <a:latin typeface="楷体_GB2312" pitchFamily="1" charset="-122"/>
                <a:ea typeface="楷体_GB2312" pitchFamily="1" charset="-122"/>
              </a:rPr>
              <a:t>从输入串</a:t>
            </a:r>
            <a:r>
              <a:rPr lang="en-US" altLang="zh-CN" sz="4000" b="1">
                <a:latin typeface="楷体_GB2312" pitchFamily="1" charset="-122"/>
                <a:ea typeface="楷体_GB2312" pitchFamily="1" charset="-122"/>
              </a:rPr>
              <a:t>ω</a:t>
            </a:r>
            <a:r>
              <a:rPr lang="zh-CN" altLang="en-US" sz="4000" b="1">
                <a:latin typeface="楷体_GB2312" pitchFamily="1" charset="-122"/>
                <a:ea typeface="楷体_GB2312" pitchFamily="1" charset="-122"/>
              </a:rPr>
              <a:t>出发</a:t>
            </a:r>
            <a:endParaRPr lang="en-US" altLang="zh-CN" sz="4000" b="1">
              <a:latin typeface="楷体_GB2312" pitchFamily="1" charset="-122"/>
              <a:ea typeface="楷体_GB2312" pitchFamily="1" charset="-122"/>
            </a:endParaRPr>
          </a:p>
          <a:p>
            <a:pPr eaLnBrk="1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None/>
            </a:pPr>
            <a:r>
              <a:rPr lang="en-US" altLang="zh-CN" sz="4000" b="1"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zh-CN" altLang="en-US" sz="4000" b="1">
                <a:latin typeface="楷体_GB2312" pitchFamily="1" charset="-122"/>
                <a:ea typeface="楷体_GB2312" pitchFamily="1" charset="-122"/>
              </a:rPr>
              <a:t>猜测</a:t>
            </a:r>
            <a:r>
              <a:rPr lang="zh-CN" altLang="en-US" sz="4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归约序列</a:t>
            </a:r>
            <a:r>
              <a:rPr lang="zh-CN" altLang="en-US" sz="4000" b="1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，使串</a:t>
            </a:r>
            <a:r>
              <a:rPr lang="en-US" altLang="zh-CN" sz="4000" b="1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ω</a:t>
            </a:r>
            <a:r>
              <a:rPr lang="zh-CN" altLang="en-US" sz="4000" b="1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归约到</a:t>
            </a:r>
            <a:r>
              <a:rPr lang="en-US" altLang="zh-CN" sz="4000" b="1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S</a:t>
            </a:r>
          </a:p>
          <a:p>
            <a:pPr eaLnBrk="1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None/>
            </a:pPr>
            <a:endParaRPr lang="en-US" altLang="zh-CN" sz="4000" b="1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0" name="Rectangle 4">
            <a:extLst>
              <a:ext uri="{FF2B5EF4-FFF2-40B4-BE49-F238E27FC236}">
                <a16:creationId xmlns:a16="http://schemas.microsoft.com/office/drawing/2014/main" id="{3B03415E-4F20-B33E-CFB3-4969F9697E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en-US"/>
              <a:t>LR文法</a:t>
            </a:r>
            <a:endParaRPr lang="zh-CN" alt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62C19EB-3CCC-1F18-A19A-19576725E6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定义：对于一个文法，如果能够构造一张分析表，使得它的每个入口均是唯一确定的，则这个文法就称为</a:t>
            </a:r>
            <a:r>
              <a:rPr lang="en-US" altLang="zh-CN" sz="3086" dirty="0">
                <a:solidFill>
                  <a:srgbClr val="CC0000"/>
                </a:solidFill>
              </a:rPr>
              <a:t>LR</a:t>
            </a:r>
            <a:r>
              <a:rPr lang="zh-CN" altLang="en-US" sz="3086" dirty="0">
                <a:solidFill>
                  <a:srgbClr val="CC0000"/>
                </a:solidFill>
              </a:rPr>
              <a:t>文法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定义：一个文法，如果能用一个每步顶多向前检查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个输入符号的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分析器进行分析，则这个文法就称为</a:t>
            </a:r>
            <a:r>
              <a:rPr lang="en-US" altLang="zh-CN" sz="3086" dirty="0">
                <a:solidFill>
                  <a:srgbClr val="CC0000"/>
                </a:solidFill>
              </a:rPr>
              <a:t>LR(k)</a:t>
            </a:r>
            <a:r>
              <a:rPr lang="zh-CN" altLang="en-US" sz="3086" dirty="0">
                <a:solidFill>
                  <a:srgbClr val="CC0000"/>
                </a:solidFill>
              </a:rPr>
              <a:t>文法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4" name="Rectangle 3">
            <a:extLst>
              <a:ext uri="{FF2B5EF4-FFF2-40B4-BE49-F238E27FC236}">
                <a16:creationId xmlns:a16="http://schemas.microsoft.com/office/drawing/2014/main" id="{FBEE53E2-EA40-D48F-6043-2F0FF0B4F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en-US"/>
              <a:t>LR文法</a:t>
            </a:r>
            <a:r>
              <a:rPr lang="zh-CN" altLang="en-US"/>
              <a:t>与二义文法</a:t>
            </a:r>
          </a:p>
        </p:txBody>
      </p:sp>
      <p:sp>
        <p:nvSpPr>
          <p:cNvPr id="598018" name="Rectangle 2">
            <a:extLst>
              <a:ext uri="{FF2B5EF4-FFF2-40B4-BE49-F238E27FC236}">
                <a16:creationId xmlns:a16="http://schemas.microsoft.com/office/drawing/2014/main" id="{01F40FD7-DE47-6EAE-F5BF-F56060BD17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文法不是二义的，二义文法肯定不会是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文法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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无二义文法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非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结构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 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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iCtS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|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iCtSeS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  <a:sym typeface="Symbol" panose="05050102010706020507" pitchFamily="18" charset="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3593B7-CC60-11FA-08B4-AAD41DBC540A}"/>
              </a:ext>
            </a:extLst>
          </p:cNvPr>
          <p:cNvSpPr txBox="1"/>
          <p:nvPr/>
        </p:nvSpPr>
        <p:spPr>
          <a:xfrm>
            <a:off x="2878138" y="4657725"/>
            <a:ext cx="2921000" cy="906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46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栈                 输入</a:t>
            </a:r>
            <a:endParaRPr lang="en-US" altLang="zh-CN" sz="2646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46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#…</a:t>
            </a:r>
            <a:r>
              <a:rPr lang="en-US" altLang="zh-CN" sz="2646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iCtS</a:t>
            </a:r>
            <a:r>
              <a:rPr lang="en-US" altLang="zh-CN" sz="2646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264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646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…#</a:t>
            </a:r>
            <a:endParaRPr lang="zh-CN" altLang="en-US" sz="2646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8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8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8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98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18" grpId="0" build="p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2">
            <a:extLst>
              <a:ext uri="{FF2B5EF4-FFF2-40B4-BE49-F238E27FC236}">
                <a16:creationId xmlns:a16="http://schemas.microsoft.com/office/drawing/2014/main" id="{B1CFBEE7-FD14-7E32-7E86-863837B08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738" y="314325"/>
            <a:ext cx="8696325" cy="1460500"/>
          </a:xfrm>
        </p:spPr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70C0"/>
                </a:solidFill>
              </a:rPr>
              <a:t>LR</a:t>
            </a:r>
            <a:r>
              <a:rPr lang="zh-CN" altLang="en-US" dirty="0">
                <a:solidFill>
                  <a:srgbClr val="0070C0"/>
                </a:solidFill>
              </a:rPr>
              <a:t>分析法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CC14A5D-B59C-EF97-B5E9-EE53461F4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30238" y="1824038"/>
            <a:ext cx="8759825" cy="4351337"/>
          </a:xfrm>
        </p:spPr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分析表的构造（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表和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goto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表）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LR(0)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项目集规范族的构造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分析表构造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8" name="Rectangle 3">
            <a:extLst>
              <a:ext uri="{FF2B5EF4-FFF2-40B4-BE49-F238E27FC236}">
                <a16:creationId xmlns:a16="http://schemas.microsoft.com/office/drawing/2014/main" id="{E2EC6E5D-F10E-71A6-69AE-DC58AB9FAD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GB" altLang="zh-CN"/>
              <a:t>规范归约</a:t>
            </a:r>
          </a:p>
        </p:txBody>
      </p:sp>
      <p:sp>
        <p:nvSpPr>
          <p:cNvPr id="377858" name="Rectangle 2">
            <a:extLst>
              <a:ext uri="{FF2B5EF4-FFF2-40B4-BE49-F238E27FC236}">
                <a16:creationId xmlns:a16="http://schemas.microsoft.com/office/drawing/2014/main" id="{F353C5F4-DBEC-5450-AE77-97A6CEA7ED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定义：假定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是文法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的一个句子，我们称</a:t>
            </a:r>
            <a:r>
              <a:rPr lang="zh-CN" altLang="en-US" sz="3086" dirty="0">
                <a:solidFill>
                  <a:schemeClr val="tx1"/>
                </a:solidFill>
              </a:rPr>
              <a:t>序列</a:t>
            </a:r>
            <a:r>
              <a:rPr lang="zh-CN" altLang="en-US" sz="3086" dirty="0">
                <a:solidFill>
                  <a:srgbClr val="C00000"/>
                </a:solidFill>
                <a:sym typeface="Symbol" panose="05050102010706020507" pitchFamily="18" charset="2"/>
              </a:rPr>
              <a:t> </a:t>
            </a:r>
            <a:r>
              <a:rPr lang="en-US" altLang="zh-CN" sz="3086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n</a:t>
            </a:r>
            <a:r>
              <a:rPr lang="zh-CN" altLang="en-US" sz="3086" dirty="0">
                <a:solidFill>
                  <a:srgbClr val="C00000"/>
                </a:solidFill>
                <a:sym typeface="Symbol" panose="05050102010706020507" pitchFamily="18" charset="2"/>
              </a:rPr>
              <a:t>， </a:t>
            </a:r>
            <a:r>
              <a:rPr lang="en-US" altLang="zh-CN" sz="3086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n-1</a:t>
            </a:r>
            <a:r>
              <a:rPr lang="zh-CN" altLang="en-US" sz="3086" dirty="0">
                <a:solidFill>
                  <a:srgbClr val="C00000"/>
                </a:solidFill>
                <a:sym typeface="Symbol" panose="05050102010706020507" pitchFamily="18" charset="2"/>
              </a:rPr>
              <a:t>， ，</a:t>
            </a:r>
            <a:r>
              <a:rPr lang="en-US" altLang="zh-CN" sz="3086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0    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的一个</a:t>
            </a:r>
            <a:r>
              <a:rPr lang="zh-CN" altLang="en-US" sz="3086" dirty="0">
                <a:solidFill>
                  <a:srgbClr val="CC0000"/>
                </a:solidFill>
              </a:rPr>
              <a:t>规范归约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，如果此序列满足：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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2. 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为文法的开始符号，即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=S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3. 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对任何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 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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i-1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是从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经把</a:t>
            </a:r>
            <a:r>
              <a:rPr lang="zh-CN" altLang="en-US" sz="3086" dirty="0">
                <a:solidFill>
                  <a:srgbClr val="CC0000"/>
                </a:solidFill>
              </a:rPr>
              <a:t>句柄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替换成为相应产生式左部符号而得到的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7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7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7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7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Rectangle 2">
            <a:extLst>
              <a:ext uri="{FF2B5EF4-FFF2-40B4-BE49-F238E27FC236}">
                <a16:creationId xmlns:a16="http://schemas.microsoft.com/office/drawing/2014/main" id="{8491151F-0A9F-8C2C-9B2A-289CB97B59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sz="3307" dirty="0"/>
              <a:t>测试</a:t>
            </a:r>
            <a:r>
              <a:rPr lang="zh-CN" altLang="en-GB" sz="3307" dirty="0"/>
              <a:t>：规范归约过程中栈内符号串</a:t>
            </a:r>
            <a:endParaRPr lang="en-GB" altLang="zh-CN" sz="3307" dirty="0"/>
          </a:p>
        </p:txBody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1225BFB5-C46B-5EEA-C4A9-765D36E43D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对于句子，在规范归约过程中，</a:t>
            </a:r>
            <a:r>
              <a:rPr lang="zh-CN" altLang="en-GB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栈内的符号串和扫描剩下的输入符号串构成了一个规范句型，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下面哪种格局不会出现：</a:t>
            </a: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GB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27108" name="组合 24">
            <a:extLst>
              <a:ext uri="{FF2B5EF4-FFF2-40B4-BE49-F238E27FC236}">
                <a16:creationId xmlns:a16="http://schemas.microsoft.com/office/drawing/2014/main" id="{D96D3069-BE1A-071B-3746-80D2C67298FB}"/>
              </a:ext>
            </a:extLst>
          </p:cNvPr>
          <p:cNvGrpSpPr>
            <a:grpSpLocks/>
          </p:cNvGrpSpPr>
          <p:nvPr/>
        </p:nvGrpSpPr>
        <p:grpSpPr bwMode="auto">
          <a:xfrm>
            <a:off x="303213" y="4060825"/>
            <a:ext cx="2371725" cy="2736850"/>
            <a:chOff x="776524" y="3101156"/>
            <a:chExt cx="2269456" cy="2483152"/>
          </a:xfrm>
        </p:grpSpPr>
        <p:sp>
          <p:nvSpPr>
            <p:cNvPr id="1327124" name="Freeform 6">
              <a:extLst>
                <a:ext uri="{FF2B5EF4-FFF2-40B4-BE49-F238E27FC236}">
                  <a16:creationId xmlns:a16="http://schemas.microsoft.com/office/drawing/2014/main" id="{8BFE43AF-19A9-78F3-D371-451D03658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524" y="3101156"/>
              <a:ext cx="792000" cy="1980000"/>
            </a:xfrm>
            <a:custGeom>
              <a:avLst/>
              <a:gdLst>
                <a:gd name="T0" fmla="*/ 0 w 862"/>
                <a:gd name="T1" fmla="*/ 0 h 1543"/>
                <a:gd name="T2" fmla="*/ 0 w 862"/>
                <a:gd name="T3" fmla="*/ 502224498 h 1543"/>
                <a:gd name="T4" fmla="*/ 29546561 w 862"/>
                <a:gd name="T5" fmla="*/ 502224498 h 1543"/>
                <a:gd name="T6" fmla="*/ 29546561 w 862"/>
                <a:gd name="T7" fmla="*/ 0 h 1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1543"/>
                <a:gd name="T14" fmla="*/ 862 w 862"/>
                <a:gd name="T15" fmla="*/ 1543 h 1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1543">
                  <a:moveTo>
                    <a:pt x="0" y="0"/>
                  </a:moveTo>
                  <a:lnTo>
                    <a:pt x="0" y="1543"/>
                  </a:lnTo>
                  <a:lnTo>
                    <a:pt x="862" y="1543"/>
                  </a:lnTo>
                  <a:lnTo>
                    <a:pt x="862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Text Box 7">
              <a:extLst>
                <a:ext uri="{FF2B5EF4-FFF2-40B4-BE49-F238E27FC236}">
                  <a16:creationId xmlns:a16="http://schemas.microsoft.com/office/drawing/2014/main" id="{AB14B3C8-B5B8-B82A-D702-D4A853275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366" y="3186137"/>
              <a:ext cx="347862" cy="1623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308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X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•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•</a:t>
              </a:r>
              <a:endParaRPr lang="en-US" altLang="zh-CN" sz="2646" dirty="0">
                <a:solidFill>
                  <a:prstClr val="black"/>
                </a:solidFill>
                <a:latin typeface="微软雅黑" panose="020B0503020204020204" pitchFamily="34" charset="-122"/>
                <a:cs typeface="Arial" panose="020B0604020202020204" pitchFamily="34" charset="0"/>
              </a:endParaRP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•</a:t>
              </a:r>
              <a:endParaRPr lang="en-GB" altLang="zh-CN" sz="2646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27126" name="Text Box 8">
              <a:extLst>
                <a:ext uri="{FF2B5EF4-FFF2-40B4-BE49-F238E27FC236}">
                  <a16:creationId xmlns:a16="http://schemas.microsoft.com/office/drawing/2014/main" id="{AC1FF669-7F3D-4B6D-8B00-536911715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7814" y="3380896"/>
              <a:ext cx="176754" cy="335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defTabSz="503238">
                <a:spcBef>
                  <a:spcPts val="11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3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817563" indent="-314325" defTabSz="503238">
                <a:spcBef>
                  <a:spcPts val="11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2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258888" indent="-250825" defTabSz="503238">
                <a:spcBef>
                  <a:spcPts val="11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2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763713" indent="-250825" defTabSz="503238">
                <a:spcBef>
                  <a:spcPts val="11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266950" indent="-250825" defTabSz="503238">
                <a:spcBef>
                  <a:spcPts val="11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724150" indent="-250825" defTabSz="503238" eaLnBrk="0" fontAlgn="base" hangingPunct="0">
                <a:spcBef>
                  <a:spcPts val="11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3181350" indent="-250825" defTabSz="503238" eaLnBrk="0" fontAlgn="base" hangingPunct="0">
                <a:spcBef>
                  <a:spcPts val="11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638550" indent="-250825" defTabSz="503238" eaLnBrk="0" fontAlgn="base" hangingPunct="0">
                <a:spcBef>
                  <a:spcPts val="11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4095750" indent="-250825" defTabSz="503238" eaLnBrk="0" fontAlgn="base" hangingPunct="0">
                <a:spcBef>
                  <a:spcPts val="11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zh-CN" sz="1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2" name="Text Box 9">
              <a:extLst>
                <a:ext uri="{FF2B5EF4-FFF2-40B4-BE49-F238E27FC236}">
                  <a16:creationId xmlns:a16="http://schemas.microsoft.com/office/drawing/2014/main" id="{C7F35F6B-139F-BA12-159C-7E606F91B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2252" y="3186137"/>
              <a:ext cx="1453728" cy="5156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a•</a:t>
              </a: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句柄</a:t>
              </a:r>
              <a:r>
                <a:rPr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GB" altLang="zh-CN" sz="308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7" name="Text Box 10">
              <a:extLst>
                <a:ext uri="{FF2B5EF4-FFF2-40B4-BE49-F238E27FC236}">
                  <a16:creationId xmlns:a16="http://schemas.microsoft.com/office/drawing/2014/main" id="{D30B1706-4CE0-699C-757A-1AC224E65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429" y="5130600"/>
              <a:ext cx="405585" cy="453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GB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</p:txBody>
        </p:sp>
      </p:grpSp>
      <p:grpSp>
        <p:nvGrpSpPr>
          <p:cNvPr id="1327109" name="组合 47">
            <a:extLst>
              <a:ext uri="{FF2B5EF4-FFF2-40B4-BE49-F238E27FC236}">
                <a16:creationId xmlns:a16="http://schemas.microsoft.com/office/drawing/2014/main" id="{5CB2434A-D51E-B84A-D03E-5666C1AB099C}"/>
              </a:ext>
            </a:extLst>
          </p:cNvPr>
          <p:cNvGrpSpPr>
            <a:grpSpLocks/>
          </p:cNvGrpSpPr>
          <p:nvPr/>
        </p:nvGrpSpPr>
        <p:grpSpPr bwMode="auto">
          <a:xfrm>
            <a:off x="3079750" y="4060825"/>
            <a:ext cx="2187575" cy="2736850"/>
            <a:chOff x="3701956" y="3101156"/>
            <a:chExt cx="2092726" cy="2483153"/>
          </a:xfrm>
        </p:grpSpPr>
        <p:sp>
          <p:nvSpPr>
            <p:cNvPr id="1327120" name="Freeform 13">
              <a:extLst>
                <a:ext uri="{FF2B5EF4-FFF2-40B4-BE49-F238E27FC236}">
                  <a16:creationId xmlns:a16="http://schemas.microsoft.com/office/drawing/2014/main" id="{B4574EF3-4F16-51F6-8040-13E45258B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956" y="3101156"/>
              <a:ext cx="792000" cy="1980000"/>
            </a:xfrm>
            <a:custGeom>
              <a:avLst/>
              <a:gdLst>
                <a:gd name="T0" fmla="*/ 0 w 862"/>
                <a:gd name="T1" fmla="*/ 0 h 1543"/>
                <a:gd name="T2" fmla="*/ 0 w 862"/>
                <a:gd name="T3" fmla="*/ 294747959 h 1543"/>
                <a:gd name="T4" fmla="*/ 5065309 w 862"/>
                <a:gd name="T5" fmla="*/ 294747959 h 1543"/>
                <a:gd name="T6" fmla="*/ 5065309 w 862"/>
                <a:gd name="T7" fmla="*/ 0 h 1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1543"/>
                <a:gd name="T14" fmla="*/ 862 w 862"/>
                <a:gd name="T15" fmla="*/ 1543 h 1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1543">
                  <a:moveTo>
                    <a:pt x="0" y="0"/>
                  </a:moveTo>
                  <a:lnTo>
                    <a:pt x="0" y="1543"/>
                  </a:lnTo>
                  <a:lnTo>
                    <a:pt x="862" y="1543"/>
                  </a:lnTo>
                  <a:lnTo>
                    <a:pt x="862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11FBB532-2BA3-2D26-2169-7630F917C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0670" y="3186137"/>
              <a:ext cx="555833" cy="16232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句</a:t>
              </a:r>
            </a:p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</a:p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US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1" name="Text Box 15">
              <a:extLst>
                <a:ext uri="{FF2B5EF4-FFF2-40B4-BE49-F238E27FC236}">
                  <a16:creationId xmlns:a16="http://schemas.microsoft.com/office/drawing/2014/main" id="{652AF619-4FC7-011F-2EC6-AEE119D2D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5589" y="3186137"/>
              <a:ext cx="1309093" cy="5156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柄</a:t>
              </a: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• 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2" name="Text Box 16">
              <a:extLst>
                <a:ext uri="{FF2B5EF4-FFF2-40B4-BE49-F238E27FC236}">
                  <a16:creationId xmlns:a16="http://schemas.microsoft.com/office/drawing/2014/main" id="{0F75D105-5D98-C26C-794F-93823DAA2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271" y="5130601"/>
              <a:ext cx="381186" cy="453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GB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B</a:t>
              </a:r>
            </a:p>
          </p:txBody>
        </p:sp>
      </p:grpSp>
      <p:grpSp>
        <p:nvGrpSpPr>
          <p:cNvPr id="1327110" name="组合 52">
            <a:extLst>
              <a:ext uri="{FF2B5EF4-FFF2-40B4-BE49-F238E27FC236}">
                <a16:creationId xmlns:a16="http://schemas.microsoft.com/office/drawing/2014/main" id="{AD31B133-B03E-5893-141F-290378431122}"/>
              </a:ext>
            </a:extLst>
          </p:cNvPr>
          <p:cNvGrpSpPr>
            <a:grpSpLocks/>
          </p:cNvGrpSpPr>
          <p:nvPr/>
        </p:nvGrpSpPr>
        <p:grpSpPr bwMode="auto">
          <a:xfrm>
            <a:off x="5651500" y="4060825"/>
            <a:ext cx="2024063" cy="2736850"/>
            <a:chOff x="6430294" y="3101156"/>
            <a:chExt cx="1935485" cy="2483153"/>
          </a:xfrm>
        </p:grpSpPr>
        <p:sp>
          <p:nvSpPr>
            <p:cNvPr id="1327116" name="Freeform 19">
              <a:extLst>
                <a:ext uri="{FF2B5EF4-FFF2-40B4-BE49-F238E27FC236}">
                  <a16:creationId xmlns:a16="http://schemas.microsoft.com/office/drawing/2014/main" id="{9965F75B-5C47-B8D7-CBDB-6F3FE33F2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294" y="3101156"/>
              <a:ext cx="792000" cy="1980000"/>
            </a:xfrm>
            <a:custGeom>
              <a:avLst/>
              <a:gdLst>
                <a:gd name="T0" fmla="*/ 0 w 862"/>
                <a:gd name="T1" fmla="*/ 0 h 1543"/>
                <a:gd name="T2" fmla="*/ 0 w 862"/>
                <a:gd name="T3" fmla="*/ 508811238 h 1543"/>
                <a:gd name="T4" fmla="*/ 49806877 w 862"/>
                <a:gd name="T5" fmla="*/ 508811238 h 1543"/>
                <a:gd name="T6" fmla="*/ 49806877 w 862"/>
                <a:gd name="T7" fmla="*/ 0 h 1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1543"/>
                <a:gd name="T14" fmla="*/ 862 w 862"/>
                <a:gd name="T15" fmla="*/ 1543 h 1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1543">
                  <a:moveTo>
                    <a:pt x="0" y="0"/>
                  </a:moveTo>
                  <a:lnTo>
                    <a:pt x="0" y="1543"/>
                  </a:lnTo>
                  <a:lnTo>
                    <a:pt x="862" y="1543"/>
                  </a:lnTo>
                  <a:lnTo>
                    <a:pt x="862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A3AF1A1A-CF97-618E-2CB8-147E7923D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4772" y="3186137"/>
              <a:ext cx="555598" cy="18566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柄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句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US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B7E36E5F-7AE6-3F1C-CA9B-8EFA0E9C6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6993" y="3186137"/>
              <a:ext cx="1118786" cy="5156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• 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A64874D6-6E7E-7845-0BA2-AC2791FCE6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0674" y="5130601"/>
              <a:ext cx="394687" cy="453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GB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C</a:t>
              </a:r>
            </a:p>
          </p:txBody>
        </p:sp>
      </p:grpSp>
      <p:grpSp>
        <p:nvGrpSpPr>
          <p:cNvPr id="1327111" name="组合 57">
            <a:extLst>
              <a:ext uri="{FF2B5EF4-FFF2-40B4-BE49-F238E27FC236}">
                <a16:creationId xmlns:a16="http://schemas.microsoft.com/office/drawing/2014/main" id="{F1F5756B-AD52-2C6B-E7A7-FA7065DD6514}"/>
              </a:ext>
            </a:extLst>
          </p:cNvPr>
          <p:cNvGrpSpPr>
            <a:grpSpLocks/>
          </p:cNvGrpSpPr>
          <p:nvPr/>
        </p:nvGrpSpPr>
        <p:grpSpPr bwMode="auto">
          <a:xfrm>
            <a:off x="8070850" y="4060825"/>
            <a:ext cx="2052638" cy="2741613"/>
            <a:chOff x="9011727" y="3101156"/>
            <a:chExt cx="1965062" cy="2487916"/>
          </a:xfrm>
        </p:grpSpPr>
        <p:sp>
          <p:nvSpPr>
            <p:cNvPr id="1327112" name="Freeform 25">
              <a:extLst>
                <a:ext uri="{FF2B5EF4-FFF2-40B4-BE49-F238E27FC236}">
                  <a16:creationId xmlns:a16="http://schemas.microsoft.com/office/drawing/2014/main" id="{AF55D9CF-65AC-50F7-D686-37690BAA9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1727" y="3101156"/>
              <a:ext cx="792000" cy="1980000"/>
            </a:xfrm>
            <a:custGeom>
              <a:avLst/>
              <a:gdLst>
                <a:gd name="T0" fmla="*/ 0 w 862"/>
                <a:gd name="T1" fmla="*/ 0 h 1543"/>
                <a:gd name="T2" fmla="*/ 0 w 862"/>
                <a:gd name="T3" fmla="*/ 508811238 h 1543"/>
                <a:gd name="T4" fmla="*/ 49806877 w 862"/>
                <a:gd name="T5" fmla="*/ 508811238 h 1543"/>
                <a:gd name="T6" fmla="*/ 49806877 w 862"/>
                <a:gd name="T7" fmla="*/ 0 h 1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1543"/>
                <a:gd name="T14" fmla="*/ 862 w 862"/>
                <a:gd name="T15" fmla="*/ 1543 h 1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1543">
                  <a:moveTo>
                    <a:pt x="0" y="0"/>
                  </a:moveTo>
                  <a:lnTo>
                    <a:pt x="0" y="1543"/>
                  </a:lnTo>
                  <a:lnTo>
                    <a:pt x="862" y="1543"/>
                  </a:lnTo>
                  <a:lnTo>
                    <a:pt x="862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Text Box 26">
              <a:extLst>
                <a:ext uri="{FF2B5EF4-FFF2-40B4-BE49-F238E27FC236}">
                  <a16:creationId xmlns:a16="http://schemas.microsoft.com/office/drawing/2014/main" id="{5356B3C4-2073-87E8-C647-E246DF1D6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3309" y="3186152"/>
              <a:ext cx="556236" cy="18569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柄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句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US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1" name="Text Box 27">
              <a:extLst>
                <a:ext uri="{FF2B5EF4-FFF2-40B4-BE49-F238E27FC236}">
                  <a16:creationId xmlns:a16="http://schemas.microsoft.com/office/drawing/2014/main" id="{7F01954D-7677-7CAE-FA86-FC419EFBD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58239" y="3186152"/>
              <a:ext cx="1118550" cy="5142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• 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" name="Text Box 28">
              <a:extLst>
                <a:ext uri="{FF2B5EF4-FFF2-40B4-BE49-F238E27FC236}">
                  <a16:creationId xmlns:a16="http://schemas.microsoft.com/office/drawing/2014/main" id="{1FD010DA-F3E9-279B-A616-90584DE77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7778" y="5135283"/>
              <a:ext cx="399699" cy="453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GB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D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2">
            <a:extLst>
              <a:ext uri="{FF2B5EF4-FFF2-40B4-BE49-F238E27FC236}">
                <a16:creationId xmlns:a16="http://schemas.microsoft.com/office/drawing/2014/main" id="{24B502C1-2AA2-0339-A7F6-A41FF3A6B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GB" dirty="0"/>
              <a:t>规范归约过程中栈内符号串</a:t>
            </a:r>
            <a:endParaRPr lang="zh-CN" altLang="en-US" dirty="0"/>
          </a:p>
        </p:txBody>
      </p:sp>
      <p:sp>
        <p:nvSpPr>
          <p:cNvPr id="613379" name="Rectangle 3">
            <a:extLst>
              <a:ext uri="{FF2B5EF4-FFF2-40B4-BE49-F238E27FC236}">
                <a16:creationId xmlns:a16="http://schemas.microsoft.com/office/drawing/2014/main" id="{83A21CBA-7816-4CA6-83F1-16D3B7774A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GB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规范归约过程中</a:t>
            </a:r>
          </a:p>
          <a:p>
            <a:pPr marL="818954" lvl="1" indent="-314982" defTabSz="503972" eaLnBrk="1" fontAlgn="auto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GB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栈内的符号串和扫描剩下的输入符号串构成了一个规范句型</a:t>
            </a:r>
          </a:p>
          <a:p>
            <a:pPr marL="818954" lvl="1" indent="-314982" defTabSz="503972" eaLnBrk="1" fontAlgn="auto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GB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栈内的如果出现句柄，句柄一定在栈的顶部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eaLnBrk="1" fontAlgn="auto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栈内永远不会出现句柄之后的符号</a:t>
            </a:r>
          </a:p>
          <a:p>
            <a:pPr marL="818954" lvl="1" indent="-314982" defTabSz="503972" eaLnBrk="1" fontAlgn="auto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endParaRPr lang="en-GB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3397" name="AutoShape 21">
            <a:extLst>
              <a:ext uri="{FF2B5EF4-FFF2-40B4-BE49-F238E27FC236}">
                <a16:creationId xmlns:a16="http://schemas.microsoft.com/office/drawing/2014/main" id="{97016105-F5CE-DCF7-F468-555B644E2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0" y="5627688"/>
            <a:ext cx="714375" cy="65563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29157" name="组合 25">
            <a:extLst>
              <a:ext uri="{FF2B5EF4-FFF2-40B4-BE49-F238E27FC236}">
                <a16:creationId xmlns:a16="http://schemas.microsoft.com/office/drawing/2014/main" id="{57C459BE-F895-FBDB-7060-97C8D7240A9F}"/>
              </a:ext>
            </a:extLst>
          </p:cNvPr>
          <p:cNvGrpSpPr>
            <a:grpSpLocks/>
          </p:cNvGrpSpPr>
          <p:nvPr/>
        </p:nvGrpSpPr>
        <p:grpSpPr bwMode="auto">
          <a:xfrm>
            <a:off x="303213" y="4606925"/>
            <a:ext cx="2371725" cy="2736850"/>
            <a:chOff x="776524" y="3101156"/>
            <a:chExt cx="2269456" cy="2483152"/>
          </a:xfrm>
        </p:grpSpPr>
        <p:sp>
          <p:nvSpPr>
            <p:cNvPr id="1329173" name="Freeform 6">
              <a:extLst>
                <a:ext uri="{FF2B5EF4-FFF2-40B4-BE49-F238E27FC236}">
                  <a16:creationId xmlns:a16="http://schemas.microsoft.com/office/drawing/2014/main" id="{8B1845AD-EA7A-73A4-4C7D-D0B19FE13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524" y="3101156"/>
              <a:ext cx="792000" cy="1980000"/>
            </a:xfrm>
            <a:custGeom>
              <a:avLst/>
              <a:gdLst>
                <a:gd name="T0" fmla="*/ 0 w 862"/>
                <a:gd name="T1" fmla="*/ 0 h 1543"/>
                <a:gd name="T2" fmla="*/ 0 w 862"/>
                <a:gd name="T3" fmla="*/ 502224498 h 1543"/>
                <a:gd name="T4" fmla="*/ 29546561 w 862"/>
                <a:gd name="T5" fmla="*/ 502224498 h 1543"/>
                <a:gd name="T6" fmla="*/ 29546561 w 862"/>
                <a:gd name="T7" fmla="*/ 0 h 1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1543"/>
                <a:gd name="T14" fmla="*/ 862 w 862"/>
                <a:gd name="T15" fmla="*/ 1543 h 1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1543">
                  <a:moveTo>
                    <a:pt x="0" y="0"/>
                  </a:moveTo>
                  <a:lnTo>
                    <a:pt x="0" y="1543"/>
                  </a:lnTo>
                  <a:lnTo>
                    <a:pt x="862" y="1543"/>
                  </a:lnTo>
                  <a:lnTo>
                    <a:pt x="862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9296A805-ED2B-830C-C73B-EE72E6B9D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366" y="3186137"/>
              <a:ext cx="347862" cy="1623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308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X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•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•</a:t>
              </a:r>
              <a:endParaRPr lang="en-US" altLang="zh-CN" sz="2646" dirty="0">
                <a:solidFill>
                  <a:prstClr val="black"/>
                </a:solidFill>
                <a:latin typeface="微软雅黑" panose="020B0503020204020204" pitchFamily="34" charset="-122"/>
                <a:cs typeface="Arial" panose="020B0604020202020204" pitchFamily="34" charset="0"/>
              </a:endParaRP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•</a:t>
              </a:r>
              <a:endParaRPr lang="en-GB" altLang="zh-CN" sz="2646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29175" name="Text Box 8">
              <a:extLst>
                <a:ext uri="{FF2B5EF4-FFF2-40B4-BE49-F238E27FC236}">
                  <a16:creationId xmlns:a16="http://schemas.microsoft.com/office/drawing/2014/main" id="{AF8F945A-6C05-9BB6-18C0-873560342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7814" y="3380896"/>
              <a:ext cx="176754" cy="335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defTabSz="503238">
                <a:spcBef>
                  <a:spcPts val="11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3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817563" indent="-314325" defTabSz="503238">
                <a:spcBef>
                  <a:spcPts val="11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2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258888" indent="-250825" defTabSz="503238">
                <a:spcBef>
                  <a:spcPts val="11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2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763713" indent="-250825" defTabSz="503238">
                <a:spcBef>
                  <a:spcPts val="11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266950" indent="-250825" defTabSz="503238">
                <a:spcBef>
                  <a:spcPts val="11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724150" indent="-250825" defTabSz="503238" eaLnBrk="0" fontAlgn="base" hangingPunct="0">
                <a:spcBef>
                  <a:spcPts val="11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3181350" indent="-250825" defTabSz="503238" eaLnBrk="0" fontAlgn="base" hangingPunct="0">
                <a:spcBef>
                  <a:spcPts val="11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638550" indent="-250825" defTabSz="503238" eaLnBrk="0" fontAlgn="base" hangingPunct="0">
                <a:spcBef>
                  <a:spcPts val="11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4095750" indent="-250825" defTabSz="503238" eaLnBrk="0" fontAlgn="base" hangingPunct="0">
                <a:spcBef>
                  <a:spcPts val="11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9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zh-CN" sz="1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" name="Text Box 9">
              <a:extLst>
                <a:ext uri="{FF2B5EF4-FFF2-40B4-BE49-F238E27FC236}">
                  <a16:creationId xmlns:a16="http://schemas.microsoft.com/office/drawing/2014/main" id="{CD0DF2E5-BAD4-97B5-4A2E-746D01BA3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2252" y="3186137"/>
              <a:ext cx="1453728" cy="5156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a•</a:t>
              </a: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句柄</a:t>
              </a:r>
              <a:r>
                <a:rPr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GB" altLang="zh-CN" sz="308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1" name="Text Box 10">
              <a:extLst>
                <a:ext uri="{FF2B5EF4-FFF2-40B4-BE49-F238E27FC236}">
                  <a16:creationId xmlns:a16="http://schemas.microsoft.com/office/drawing/2014/main" id="{11B10D00-EF07-CBB7-6CF7-B1B46DF4F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429" y="5130600"/>
              <a:ext cx="405585" cy="453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GB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A</a:t>
              </a:r>
            </a:p>
          </p:txBody>
        </p:sp>
      </p:grpSp>
      <p:grpSp>
        <p:nvGrpSpPr>
          <p:cNvPr id="1329158" name="组合 31">
            <a:extLst>
              <a:ext uri="{FF2B5EF4-FFF2-40B4-BE49-F238E27FC236}">
                <a16:creationId xmlns:a16="http://schemas.microsoft.com/office/drawing/2014/main" id="{6FBC58BF-DF42-2584-9EA6-5D124C649904}"/>
              </a:ext>
            </a:extLst>
          </p:cNvPr>
          <p:cNvGrpSpPr>
            <a:grpSpLocks/>
          </p:cNvGrpSpPr>
          <p:nvPr/>
        </p:nvGrpSpPr>
        <p:grpSpPr bwMode="auto">
          <a:xfrm>
            <a:off x="3079750" y="4606925"/>
            <a:ext cx="2187575" cy="2736850"/>
            <a:chOff x="3701956" y="3101156"/>
            <a:chExt cx="2092726" cy="2483153"/>
          </a:xfrm>
        </p:grpSpPr>
        <p:sp>
          <p:nvSpPr>
            <p:cNvPr id="1329169" name="Freeform 13">
              <a:extLst>
                <a:ext uri="{FF2B5EF4-FFF2-40B4-BE49-F238E27FC236}">
                  <a16:creationId xmlns:a16="http://schemas.microsoft.com/office/drawing/2014/main" id="{11C7019C-6405-1C5B-0271-A06DAA6B9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956" y="3101156"/>
              <a:ext cx="792000" cy="1980000"/>
            </a:xfrm>
            <a:custGeom>
              <a:avLst/>
              <a:gdLst>
                <a:gd name="T0" fmla="*/ 0 w 862"/>
                <a:gd name="T1" fmla="*/ 0 h 1543"/>
                <a:gd name="T2" fmla="*/ 0 w 862"/>
                <a:gd name="T3" fmla="*/ 294747959 h 1543"/>
                <a:gd name="T4" fmla="*/ 5065309 w 862"/>
                <a:gd name="T5" fmla="*/ 294747959 h 1543"/>
                <a:gd name="T6" fmla="*/ 5065309 w 862"/>
                <a:gd name="T7" fmla="*/ 0 h 1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1543"/>
                <a:gd name="T14" fmla="*/ 862 w 862"/>
                <a:gd name="T15" fmla="*/ 1543 h 1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1543">
                  <a:moveTo>
                    <a:pt x="0" y="0"/>
                  </a:moveTo>
                  <a:lnTo>
                    <a:pt x="0" y="1543"/>
                  </a:lnTo>
                  <a:lnTo>
                    <a:pt x="862" y="1543"/>
                  </a:lnTo>
                  <a:lnTo>
                    <a:pt x="862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Text Box 14">
              <a:extLst>
                <a:ext uri="{FF2B5EF4-FFF2-40B4-BE49-F238E27FC236}">
                  <a16:creationId xmlns:a16="http://schemas.microsoft.com/office/drawing/2014/main" id="{0ECC57C8-CC5F-AD72-46C2-03760C61E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0670" y="3186137"/>
              <a:ext cx="555833" cy="16232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句</a:t>
              </a:r>
            </a:p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</a:p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US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  <a:p>
              <a:pPr algn="ctr"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5" name="Text Box 15">
              <a:extLst>
                <a:ext uri="{FF2B5EF4-FFF2-40B4-BE49-F238E27FC236}">
                  <a16:creationId xmlns:a16="http://schemas.microsoft.com/office/drawing/2014/main" id="{D4DCAC4A-0B75-633A-6E88-94DE85876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5589" y="3186137"/>
              <a:ext cx="1309093" cy="5156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柄</a:t>
              </a: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• 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" name="Text Box 16">
              <a:extLst>
                <a:ext uri="{FF2B5EF4-FFF2-40B4-BE49-F238E27FC236}">
                  <a16:creationId xmlns:a16="http://schemas.microsoft.com/office/drawing/2014/main" id="{5CEDDF42-8D1D-1CB1-BBE8-F1122659E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271" y="5130601"/>
              <a:ext cx="381186" cy="453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GB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B</a:t>
              </a:r>
            </a:p>
          </p:txBody>
        </p:sp>
      </p:grpSp>
      <p:grpSp>
        <p:nvGrpSpPr>
          <p:cNvPr id="1329159" name="组合 36">
            <a:extLst>
              <a:ext uri="{FF2B5EF4-FFF2-40B4-BE49-F238E27FC236}">
                <a16:creationId xmlns:a16="http://schemas.microsoft.com/office/drawing/2014/main" id="{98DBE284-C05D-32DC-FE50-E308218B00E2}"/>
              </a:ext>
            </a:extLst>
          </p:cNvPr>
          <p:cNvGrpSpPr>
            <a:grpSpLocks/>
          </p:cNvGrpSpPr>
          <p:nvPr/>
        </p:nvGrpSpPr>
        <p:grpSpPr bwMode="auto">
          <a:xfrm>
            <a:off x="5651500" y="4606925"/>
            <a:ext cx="2024063" cy="2736850"/>
            <a:chOff x="6430294" y="3101156"/>
            <a:chExt cx="1935485" cy="2483153"/>
          </a:xfrm>
        </p:grpSpPr>
        <p:sp>
          <p:nvSpPr>
            <p:cNvPr id="1329165" name="Freeform 19">
              <a:extLst>
                <a:ext uri="{FF2B5EF4-FFF2-40B4-BE49-F238E27FC236}">
                  <a16:creationId xmlns:a16="http://schemas.microsoft.com/office/drawing/2014/main" id="{9D645670-212B-5EB8-8558-50AF2BBB6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294" y="3101156"/>
              <a:ext cx="792000" cy="1980000"/>
            </a:xfrm>
            <a:custGeom>
              <a:avLst/>
              <a:gdLst>
                <a:gd name="T0" fmla="*/ 0 w 862"/>
                <a:gd name="T1" fmla="*/ 0 h 1543"/>
                <a:gd name="T2" fmla="*/ 0 w 862"/>
                <a:gd name="T3" fmla="*/ 508811238 h 1543"/>
                <a:gd name="T4" fmla="*/ 49806877 w 862"/>
                <a:gd name="T5" fmla="*/ 508811238 h 1543"/>
                <a:gd name="T6" fmla="*/ 49806877 w 862"/>
                <a:gd name="T7" fmla="*/ 0 h 1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1543"/>
                <a:gd name="T14" fmla="*/ 862 w 862"/>
                <a:gd name="T15" fmla="*/ 1543 h 1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1543">
                  <a:moveTo>
                    <a:pt x="0" y="0"/>
                  </a:moveTo>
                  <a:lnTo>
                    <a:pt x="0" y="1543"/>
                  </a:lnTo>
                  <a:lnTo>
                    <a:pt x="862" y="1543"/>
                  </a:lnTo>
                  <a:lnTo>
                    <a:pt x="862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Text Box 20">
              <a:extLst>
                <a:ext uri="{FF2B5EF4-FFF2-40B4-BE49-F238E27FC236}">
                  <a16:creationId xmlns:a16="http://schemas.microsoft.com/office/drawing/2014/main" id="{CF6D336A-E1BF-57FE-3048-B6373D532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4772" y="3186137"/>
              <a:ext cx="555598" cy="18566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柄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句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US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0" name="Text Box 21">
              <a:extLst>
                <a:ext uri="{FF2B5EF4-FFF2-40B4-BE49-F238E27FC236}">
                  <a16:creationId xmlns:a16="http://schemas.microsoft.com/office/drawing/2014/main" id="{B5387E95-564E-1E1C-EBBE-4F1599B38E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6993" y="3186137"/>
              <a:ext cx="1118786" cy="5156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• 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1" name="Text Box 22">
              <a:extLst>
                <a:ext uri="{FF2B5EF4-FFF2-40B4-BE49-F238E27FC236}">
                  <a16:creationId xmlns:a16="http://schemas.microsoft.com/office/drawing/2014/main" id="{9186F84F-67AC-7B67-0BCE-23FE05841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0674" y="5130601"/>
              <a:ext cx="394687" cy="453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GB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C</a:t>
              </a:r>
            </a:p>
          </p:txBody>
        </p:sp>
      </p:grpSp>
      <p:grpSp>
        <p:nvGrpSpPr>
          <p:cNvPr id="1329160" name="组合 41">
            <a:extLst>
              <a:ext uri="{FF2B5EF4-FFF2-40B4-BE49-F238E27FC236}">
                <a16:creationId xmlns:a16="http://schemas.microsoft.com/office/drawing/2014/main" id="{ED558FAC-E381-0DA5-0AEF-47F7E89E95CA}"/>
              </a:ext>
            </a:extLst>
          </p:cNvPr>
          <p:cNvGrpSpPr>
            <a:grpSpLocks/>
          </p:cNvGrpSpPr>
          <p:nvPr/>
        </p:nvGrpSpPr>
        <p:grpSpPr bwMode="auto">
          <a:xfrm>
            <a:off x="8070850" y="4606925"/>
            <a:ext cx="2052638" cy="2741613"/>
            <a:chOff x="9011727" y="3101156"/>
            <a:chExt cx="1965062" cy="2487916"/>
          </a:xfrm>
        </p:grpSpPr>
        <p:sp>
          <p:nvSpPr>
            <p:cNvPr id="1329161" name="Freeform 25">
              <a:extLst>
                <a:ext uri="{FF2B5EF4-FFF2-40B4-BE49-F238E27FC236}">
                  <a16:creationId xmlns:a16="http://schemas.microsoft.com/office/drawing/2014/main" id="{96878B50-E68C-3E47-229B-DA38DC0D5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1727" y="3101156"/>
              <a:ext cx="792000" cy="1980000"/>
            </a:xfrm>
            <a:custGeom>
              <a:avLst/>
              <a:gdLst>
                <a:gd name="T0" fmla="*/ 0 w 862"/>
                <a:gd name="T1" fmla="*/ 0 h 1543"/>
                <a:gd name="T2" fmla="*/ 0 w 862"/>
                <a:gd name="T3" fmla="*/ 508811238 h 1543"/>
                <a:gd name="T4" fmla="*/ 49806877 w 862"/>
                <a:gd name="T5" fmla="*/ 508811238 h 1543"/>
                <a:gd name="T6" fmla="*/ 49806877 w 862"/>
                <a:gd name="T7" fmla="*/ 0 h 1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1543"/>
                <a:gd name="T14" fmla="*/ 862 w 862"/>
                <a:gd name="T15" fmla="*/ 1543 h 1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1543">
                  <a:moveTo>
                    <a:pt x="0" y="0"/>
                  </a:moveTo>
                  <a:lnTo>
                    <a:pt x="0" y="1543"/>
                  </a:lnTo>
                  <a:lnTo>
                    <a:pt x="862" y="1543"/>
                  </a:lnTo>
                  <a:lnTo>
                    <a:pt x="862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26">
              <a:extLst>
                <a:ext uri="{FF2B5EF4-FFF2-40B4-BE49-F238E27FC236}">
                  <a16:creationId xmlns:a16="http://schemas.microsoft.com/office/drawing/2014/main" id="{5AB464AB-2211-2F2E-701E-5618CBC09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3309" y="3186152"/>
              <a:ext cx="556236" cy="18569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柄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86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句</a:t>
              </a: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US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  <a:p>
              <a:pPr algn="ctr" defTabSz="50397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5" name="Text Box 27">
              <a:extLst>
                <a:ext uri="{FF2B5EF4-FFF2-40B4-BE49-F238E27FC236}">
                  <a16:creationId xmlns:a16="http://schemas.microsoft.com/office/drawing/2014/main" id="{8F5BFE2D-171A-BDC8-43C2-F37075699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58239" y="3186152"/>
              <a:ext cx="1118550" cy="5142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8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r>
                <a:rPr lang="en-US" altLang="zh-CN" sz="2646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• •</a:t>
              </a:r>
              <a:endParaRPr lang="en-GB" altLang="zh-CN" sz="2646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6" name="Text Box 28">
              <a:extLst>
                <a:ext uri="{FF2B5EF4-FFF2-40B4-BE49-F238E27FC236}">
                  <a16:creationId xmlns:a16="http://schemas.microsoft.com/office/drawing/2014/main" id="{BEDDEB80-0A36-5398-2756-9C38F2AD7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7778" y="5135283"/>
              <a:ext cx="399699" cy="453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GB" altLang="zh-CN" sz="2646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13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13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379" grpId="0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>
            <a:extLst>
              <a:ext uri="{FF2B5EF4-FFF2-40B4-BE49-F238E27FC236}">
                <a16:creationId xmlns:a16="http://schemas.microsoft.com/office/drawing/2014/main" id="{103077CF-1E8C-28F8-A85B-B3B20E632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en-US" altLang="en-US" dirty="0" err="1"/>
              <a:t>字的前缀</a:t>
            </a:r>
            <a:r>
              <a:rPr lang="zh-CN" altLang="en-US" dirty="0"/>
              <a:t>、活前缀</a:t>
            </a:r>
          </a:p>
        </p:txBody>
      </p:sp>
      <p:sp>
        <p:nvSpPr>
          <p:cNvPr id="614403" name="Rectangle 3">
            <a:extLst>
              <a:ext uri="{FF2B5EF4-FFF2-40B4-BE49-F238E27FC236}">
                <a16:creationId xmlns:a16="http://schemas.microsoft.com/office/drawing/2014/main" id="{08AFEE4E-989A-5785-8C2D-040C82F7E2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rgbClr val="CC0000"/>
                </a:solidFill>
              </a:rPr>
              <a:t>字的前缀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：是指字的任意首部，如字</a:t>
            </a:r>
            <a:r>
              <a:rPr lang="en-US" altLang="zh-CN" sz="3086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abc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的前缀有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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3086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3086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3086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abc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rgbClr val="CC0000"/>
                </a:solidFill>
              </a:rPr>
              <a:t>活前缀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：是指</a:t>
            </a:r>
            <a:r>
              <a:rPr lang="zh-CN" altLang="en-US" sz="3086" dirty="0">
                <a:solidFill>
                  <a:srgbClr val="0066CC"/>
                </a:solidFill>
              </a:rPr>
              <a:t>规范句型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的一个前缀，这种前缀不含</a:t>
            </a:r>
            <a:r>
              <a:rPr lang="zh-CN" altLang="en-US" sz="3086" dirty="0">
                <a:solidFill>
                  <a:srgbClr val="0066CC"/>
                </a:solidFill>
              </a:rPr>
              <a:t>句柄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之后的任何符号。即，对于规范句型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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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为句柄，如果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=u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u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…u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，则符号串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u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u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…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u</a:t>
            </a:r>
            <a:r>
              <a:rPr lang="en-US" altLang="zh-CN" sz="308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(1ir)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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3086" dirty="0">
                <a:solidFill>
                  <a:srgbClr val="CC0000"/>
                </a:solidFill>
              </a:rPr>
              <a:t>活前缀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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必为终结符串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GB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规范归约过程中，保证分析栈中总是</a:t>
            </a:r>
            <a:r>
              <a:rPr lang="zh-CN" altLang="en-GB" sz="3086" dirty="0">
                <a:solidFill>
                  <a:srgbClr val="CC0000"/>
                </a:solidFill>
              </a:rPr>
              <a:t>活前缀</a:t>
            </a:r>
            <a:r>
              <a:rPr lang="zh-CN" altLang="en-GB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，就说明分析采取的移进</a:t>
            </a:r>
            <a:r>
              <a:rPr lang="en-GB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GB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归约动作是正确的</a:t>
            </a: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0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946FE-3B06-449A-FD76-652DBF35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指导思想</a:t>
            </a:r>
            <a:r>
              <a:rPr lang="en-US" altLang="zh-CN" dirty="0"/>
              <a:t>——</a:t>
            </a:r>
            <a:r>
              <a:rPr lang="zh-CN" altLang="en-US" dirty="0"/>
              <a:t>目标驱动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4B2C9-8F38-7DC7-9E4F-B89C8EECE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38" y="2009775"/>
            <a:ext cx="6011862" cy="5235575"/>
          </a:xfrm>
        </p:spPr>
        <p:txBody>
          <a:bodyPr rtlCol="0">
            <a:normAutofit lnSpcReduction="10000"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踢足球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如果你不知道怎么踢球，就往球门方向踢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07943" lvl="2" indent="0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克劳斯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施拉普纳（德）</a:t>
            </a:r>
            <a:endParaRPr lang="en-US" altLang="zh-CN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07943" lvl="2" indent="0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None/>
              <a:defRPr/>
            </a:pPr>
            <a:endParaRPr lang="en-US" altLang="zh-CN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不管移进还是规约，只要保证</a:t>
            </a:r>
            <a:r>
              <a:rPr lang="zh-CN" altLang="en-US" sz="2646" dirty="0">
                <a:solidFill>
                  <a:srgbClr val="C00000"/>
                </a:solidFill>
              </a:rPr>
              <a:t>栈内和栈外构成规范句型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，且栈内永远不会出现句柄之后的符号，即</a:t>
            </a:r>
            <a:r>
              <a:rPr lang="zh-CN" altLang="en-US" sz="2646" dirty="0">
                <a:solidFill>
                  <a:srgbClr val="FF0000"/>
                </a:solidFill>
              </a:rPr>
              <a:t>保证栈中总是活前缀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，一旦出现句柄，就进行规约，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分析的移进和规约的指导就是正确的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33252" name="图片 3">
            <a:extLst>
              <a:ext uri="{FF2B5EF4-FFF2-40B4-BE49-F238E27FC236}">
                <a16:creationId xmlns:a16="http://schemas.microsoft.com/office/drawing/2014/main" id="{1233DE7B-5BF8-03B4-F188-087FF1108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06600"/>
            <a:ext cx="3146425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FF5B0-1531-4B92-66AC-0652F60E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识别活前缀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30B70-48ED-E701-7413-D5558F151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能否判断一个符号串是不是活前缀？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对于一个文法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G,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可以构造一个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DFA,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它能识别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的所有活前缀。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规范归约过程中，保证分析栈中总是活前缀，就说明分析采取的移进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归约动作是正确的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05C8D-E815-31C6-F157-59C1D562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/>
              <a:t>LR(0)</a:t>
            </a:r>
            <a:r>
              <a:rPr lang="zh-CN" altLang="en-US"/>
              <a:t>项目</a:t>
            </a:r>
            <a:endParaRPr lang="zh-CN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A21AF5B-CA49-464D-A5E3-7B61110211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738" y="2009775"/>
            <a:ext cx="8696325" cy="4965275"/>
          </a:xfrm>
        </p:spPr>
        <p:txBody>
          <a:bodyPr>
            <a:normAutofit fontScale="92500" lnSpcReduction="10000"/>
          </a:bodyPr>
          <a:lstStyle/>
          <a:p>
            <a:pPr marL="377979" indent="-377979" defTabSz="50397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LR(0)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项目</a:t>
            </a:r>
          </a:p>
          <a:p>
            <a:pPr marL="818954" lvl="1" indent="-314982" defTabSz="50397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在每个产生式的右部添加一个圆点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377979" indent="-377979" defTabSz="50397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rgbClr val="C00000"/>
                </a:solidFill>
                <a:latin typeface="+mn-lt"/>
              </a:rPr>
              <a:t>A</a:t>
            </a:r>
            <a:r>
              <a:rPr lang="en-US" altLang="zh-CN" sz="3086" dirty="0">
                <a:solidFill>
                  <a:srgbClr val="C00000"/>
                </a:solidFill>
                <a:latin typeface="+mn-lt"/>
                <a:sym typeface="Symbol" panose="05050102010706020507" pitchFamily="18" charset="2"/>
              </a:rPr>
              <a:t>XYZ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有四个项目</a:t>
            </a:r>
          </a:p>
          <a:p>
            <a:pPr marL="818954" lvl="1" indent="-314982" defTabSz="50397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 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XYZ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X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YZ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XY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Z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XYZ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 </a:t>
            </a:r>
          </a:p>
          <a:p>
            <a:pPr marL="377979" indent="-377979" defTabSz="50397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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称为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  <a:r>
              <a:rPr lang="zh-CN" altLang="en-US" sz="3086" dirty="0">
                <a:solidFill>
                  <a:srgbClr val="C00000"/>
                </a:solidFill>
                <a:latin typeface="+mn-lt"/>
              </a:rPr>
              <a:t>归约项目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</a:p>
          <a:p>
            <a:pPr marL="377979" indent="-377979" defTabSz="50397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归约项目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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称为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  <a:r>
              <a:rPr lang="zh-CN" altLang="en-US" sz="3086" dirty="0">
                <a:solidFill>
                  <a:srgbClr val="C00000"/>
                </a:solidFill>
                <a:latin typeface="+mn-lt"/>
              </a:rPr>
              <a:t>接受项目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</a:p>
          <a:p>
            <a:pPr marL="377979" indent="-377979" defTabSz="50397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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a (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aV</a:t>
            </a:r>
            <a:r>
              <a:rPr lang="en-US" altLang="zh-CN" sz="308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T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)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称为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  <a:r>
              <a:rPr lang="zh-CN" altLang="en-US" sz="3086" dirty="0">
                <a:solidFill>
                  <a:srgbClr val="C00000"/>
                </a:solidFill>
                <a:latin typeface="+mn-lt"/>
              </a:rPr>
              <a:t>移进项目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</a:p>
          <a:p>
            <a:pPr marL="377979" indent="-377979" defTabSz="50397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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B (BV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N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)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称为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  <a:r>
              <a:rPr lang="zh-CN" altLang="en-US" sz="3086" dirty="0">
                <a:solidFill>
                  <a:srgbClr val="C00000"/>
                </a:solidFill>
                <a:latin typeface="+mn-lt"/>
              </a:rPr>
              <a:t>待约项目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</a:p>
          <a:p>
            <a:pPr marL="377979" indent="-377979" defTabSz="503972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项目点的位置表示我们在分析过程中看到了产生式多大部分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C01EE3-7FD5-C495-BFAB-26C5665C288F}"/>
              </a:ext>
            </a:extLst>
          </p:cNvPr>
          <p:cNvSpPr txBox="1"/>
          <p:nvPr/>
        </p:nvSpPr>
        <p:spPr>
          <a:xfrm>
            <a:off x="7056438" y="944563"/>
            <a:ext cx="3024187" cy="5670550"/>
          </a:xfrm>
          <a:prstGeom prst="rect">
            <a:avLst/>
          </a:prstGeom>
          <a:noFill/>
        </p:spPr>
        <p:txBody>
          <a:bodyPr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88" dirty="0">
              <a:solidFill>
                <a:srgbClr val="0070C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378" name="Footer Placeholder 2">
            <a:extLst>
              <a:ext uri="{FF2B5EF4-FFF2-40B4-BE49-F238E27FC236}">
                <a16:creationId xmlns:a16="http://schemas.microsoft.com/office/drawing/2014/main" id="{17754C86-A28E-9A3F-D625-63D52DA5A4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algn="ctr" eaLnBrk="1">
              <a:lnSpc>
                <a:spcPct val="116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en-GB" altLang="en-US" sz="10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253379" name="Slide Number Placeholder 3">
            <a:extLst>
              <a:ext uri="{FF2B5EF4-FFF2-40B4-BE49-F238E27FC236}">
                <a16:creationId xmlns:a16="http://schemas.microsoft.com/office/drawing/2014/main" id="{E12074D9-794F-46C7-E0C4-D1ADAEB16F7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algn="r" eaLnBrk="1">
              <a:lnSpc>
                <a:spcPct val="116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fld id="{D9C6D8A0-9CE5-40FA-BEC2-FAE7FD3D54A6}" type="slidenum">
              <a:rPr lang="en-GB" altLang="en-US" sz="1200">
                <a:latin typeface="Comic Sans MS" panose="030F0702030302020204" pitchFamily="66" charset="0"/>
                <a:ea typeface="宋体" panose="02010600030101010101" pitchFamily="2" charset="-122"/>
              </a:rPr>
              <a:pPr algn="r" eaLnBrk="1">
                <a:lnSpc>
                  <a:spcPct val="116000"/>
                </a:lnSpc>
                <a:spcAft>
                  <a:spcPct val="0"/>
                </a:spcAft>
                <a:buFont typeface="Times New Roman" panose="02020603050405020304" pitchFamily="18" charset="0"/>
                <a:buNone/>
              </a:pPr>
              <a:t>5</a:t>
            </a:fld>
            <a:endParaRPr lang="en-GB" altLang="en-US" sz="12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253380" name="Title 10">
            <a:extLst>
              <a:ext uri="{FF2B5EF4-FFF2-40B4-BE49-F238E27FC236}">
                <a16:creationId xmlns:a16="http://schemas.microsoft.com/office/drawing/2014/main" id="{ECDDDC15-4332-A6F4-79D4-6BCFA1F7E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90525"/>
            <a:ext cx="7847012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</a:t>
            </a:r>
          </a:p>
        </p:txBody>
      </p:sp>
      <p:sp>
        <p:nvSpPr>
          <p:cNvPr id="1253381" name="Rectangle 3">
            <a:extLst>
              <a:ext uri="{FF2B5EF4-FFF2-40B4-BE49-F238E27FC236}">
                <a16:creationId xmlns:a16="http://schemas.microsoft.com/office/drawing/2014/main" id="{F5EB91A0-64FE-B182-EE1F-67B2DF80D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24606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(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&lt;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253382" name="Rectangle 3">
            <a:extLst>
              <a:ext uri="{FF2B5EF4-FFF2-40B4-BE49-F238E27FC236}">
                <a16:creationId xmlns:a16="http://schemas.microsoft.com/office/drawing/2014/main" id="{10DB799F-F2A6-E830-BF4E-00FECCA68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246062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l-GR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3383" name="文本框 22564">
            <a:extLst>
              <a:ext uri="{FF2B5EF4-FFF2-40B4-BE49-F238E27FC236}">
                <a16:creationId xmlns:a16="http://schemas.microsoft.com/office/drawing/2014/main" id="{59CB0A18-C725-8E3D-EA86-4A9B72E70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1917700"/>
            <a:ext cx="526256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 sz="3200" b="1">
                <a:latin typeface="楷体_GB2312" pitchFamily="1" charset="-122"/>
                <a:ea typeface="楷体_GB2312" pitchFamily="1" charset="-122"/>
              </a:rPr>
              <a:t>从</a:t>
            </a:r>
            <a:r>
              <a:rPr lang="zh-CN" altLang="en-US" sz="32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源程序</a:t>
            </a:r>
            <a:r>
              <a:rPr lang="zh-CN" altLang="en-US" sz="3200" b="1">
                <a:latin typeface="楷体_GB2312" pitchFamily="1" charset="-122"/>
                <a:ea typeface="楷体_GB2312" pitchFamily="1" charset="-122"/>
              </a:rPr>
              <a:t>出发检验while语句</a:t>
            </a:r>
            <a:endParaRPr lang="zh-CN" altLang="en-US" sz="3200"/>
          </a:p>
        </p:txBody>
      </p:sp>
      <p:sp>
        <p:nvSpPr>
          <p:cNvPr id="1253384" name="Text Box 4">
            <a:extLst>
              <a:ext uri="{FF2B5EF4-FFF2-40B4-BE49-F238E27FC236}">
                <a16:creationId xmlns:a16="http://schemas.microsoft.com/office/drawing/2014/main" id="{9C541548-2A6F-2C94-4175-92CD7FCA8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1704975"/>
            <a:ext cx="2368550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67680" rIns="90000" bIns="4500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while (a &lt; b)</a:t>
            </a:r>
          </a:p>
          <a:p>
            <a:pPr eaLnBrk="1"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   a = a + 1;</a:t>
            </a:r>
          </a:p>
          <a:p>
            <a:pPr eaLnBrk="1"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B8481CA-0BA0-AF24-AD92-6812C0C3C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28098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&lt;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3CE3D-06B4-8B18-CD48-46F80A94C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280987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59BA0D9-1682-2875-3438-A27DF64BF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31591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&lt;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CFB2471-E9F9-4FEE-263B-99C433C8F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315912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AB48F03-888D-5EB1-2264-6D9F0F28A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35083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&lt;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1F0B103-C4F5-4AB7-1A9B-122DFCD3D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350837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ID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C3505AD-7390-1145-99DF-ED6A07CA9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38576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&lt;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9C38AC5-B617-2EFD-1BCE-9128B1F85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385762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C5F2D4C-EFF6-5807-AE96-A658993B6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45624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378FA8B-03AB-4322-5C9B-4CB2A4546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456247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&lt;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F48D458-B6EF-50EF-358D-33BB6C681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49180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B80AB9D-EAD5-F6C3-C33C-D32C7CAA5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491807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&lt; 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ID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44E1B4F-C6F0-0796-2FA7-4FA3A5E6F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52673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A40369C-E22D-ACBB-2EC0-1929246B5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526732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&lt; 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99881E6-CDA4-E8E0-3285-EC7364D55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56165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58A0ECF-BF04-D622-4CBD-9279A7424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561657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&lt; 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2F6923AE-0590-1DAC-94CB-4A0DC13A0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42068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&lt;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66FDA0EA-D5A0-4414-266F-FCDC936C5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420687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253403" name="TextBox 13">
            <a:extLst>
              <a:ext uri="{FF2B5EF4-FFF2-40B4-BE49-F238E27FC236}">
                <a16:creationId xmlns:a16="http://schemas.microsoft.com/office/drawing/2014/main" id="{152C3F90-27F8-67DB-5AA6-870902E13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" y="104775"/>
            <a:ext cx="5281613" cy="163512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31800" indent="-323850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stmt  →  while_stmt | assign_stmt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while_stmt →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WHILE (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bool_expr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stmt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assign_stmt  →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  →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| 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endParaRPr lang="en-US" altLang="zh-CN" sz="2000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endParaRPr lang="en-US" altLang="zh-CN" sz="2000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253404" name="TextBox 13">
            <a:extLst>
              <a:ext uri="{FF2B5EF4-FFF2-40B4-BE49-F238E27FC236}">
                <a16:creationId xmlns:a16="http://schemas.microsoft.com/office/drawing/2014/main" id="{767B00F0-D3C9-B7AA-2A7C-EB66C886C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0" y="88900"/>
            <a:ext cx="4492625" cy="16621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31800" indent="-323850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bool_expr  →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&gt;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      | 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&lt;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      | 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==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 → primary_expr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| 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|  primary_expr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-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</a:t>
            </a:r>
            <a:endParaRPr lang="en-US" altLang="zh-CN" sz="2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00879D-B357-C03C-D532-C33F0C8A5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5" y="59658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2115DA9D-60E9-FC33-7911-2F3099914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596582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90A86AD8-6458-F510-5B83-47ACF8B96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025" y="63150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6F9A1340-1DD0-ACE9-821A-09F579943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631507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</a:p>
        </p:txBody>
      </p:sp>
      <p:sp>
        <p:nvSpPr>
          <p:cNvPr id="1253409" name="日期占位符 7">
            <a:extLst>
              <a:ext uri="{FF2B5EF4-FFF2-40B4-BE49-F238E27FC236}">
                <a16:creationId xmlns:a16="http://schemas.microsoft.com/office/drawing/2014/main" id="{103E9176-0805-D23A-9018-BC94205AF2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44463" y="6886575"/>
            <a:ext cx="30940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lnSpc>
                <a:spcPct val="116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en-GB" altLang="en-US" sz="10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D0A04-B4A0-119B-8292-D751B9A3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示例：</a:t>
            </a:r>
            <a:r>
              <a:rPr lang="en-US" altLang="zh-CN" dirty="0"/>
              <a:t>LR(0)</a:t>
            </a:r>
            <a:r>
              <a:rPr lang="zh-CN" altLang="en-US" dirty="0"/>
              <a:t>项目</a:t>
            </a: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60B7DEFF-4810-81AC-081D-A57711D8AF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3050" y="2009775"/>
            <a:ext cx="9807575" cy="4797425"/>
          </a:xfrm>
        </p:spPr>
        <p:txBody>
          <a:bodyPr>
            <a:noAutofit/>
          </a:bodyPr>
          <a:lstStyle/>
          <a:p>
            <a:pPr marL="377979" indent="-377979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文法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G(S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30732" lvl="1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→E</a:t>
            </a:r>
          </a:p>
          <a:p>
            <a:pPr marL="330732" lvl="1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E→aA|bB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30732" lvl="1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A→cA|d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30732" lvl="1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B→cB|d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77979" indent="-377979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该文法的项目有：</a:t>
            </a:r>
          </a:p>
          <a:p>
            <a:pPr marL="47248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→•E 		2. 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→E• </a:t>
            </a:r>
          </a:p>
          <a:p>
            <a:pPr marL="47248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E→•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	4.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E→a•A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	5.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E→aA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		</a:t>
            </a:r>
          </a:p>
          <a:p>
            <a:pPr marL="47248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A→•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7.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A→c•A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	8.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A→cA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	9. A→•d 		10.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A→d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</a:p>
          <a:p>
            <a:pPr marL="47248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11. E→•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	12.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E→b•B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13.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E→bB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		</a:t>
            </a:r>
          </a:p>
          <a:p>
            <a:pPr marL="47248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14. B→•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	15.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B→c•B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	16.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B→cB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	17. B→•d 	18.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B→d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</a:t>
            </a:r>
            <a:endParaRPr lang="zh-CN" altLang="en-GB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9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9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98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98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98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C3F8A-A4AE-B8A6-3749-5CDC8F8C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构造识别文法所有活前缀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NFA</a:t>
            </a:r>
            <a:endParaRPr lang="zh-CN" altLang="en-US" dirty="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C1448CDE-29EB-8888-BB42-425A6E27E5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2250" y="2527300"/>
            <a:ext cx="7188200" cy="4797425"/>
          </a:xfrm>
        </p:spPr>
        <p:txBody>
          <a:bodyPr/>
          <a:lstStyle/>
          <a:p>
            <a:pPr marL="377979" indent="-377979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构造识别文法所有活前缀的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NFA</a:t>
            </a:r>
          </a:p>
          <a:p>
            <a:pPr marL="818954" lvl="1" indent="-314982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若状态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X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… X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i-1</a:t>
            </a:r>
            <a:r>
              <a:rPr lang="en-US" altLang="zh-CN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X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… 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X</a:t>
            </a:r>
            <a:r>
              <a:rPr lang="en-US" altLang="zh-CN" sz="2205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</a:p>
          <a:p>
            <a:pPr marL="330732" lvl="1" indent="0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状态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X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… X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i-1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X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altLang="zh-CN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X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i+1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… 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X</a:t>
            </a:r>
            <a:r>
              <a:rPr lang="en-US" altLang="zh-CN" sz="2205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</a:p>
          <a:p>
            <a:pPr marL="330732" lvl="1" indent="0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则从状态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画一条标志为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X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的有向边到状态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</a:p>
          <a:p>
            <a:pPr marL="818954" lvl="1" indent="-314982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若状态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</a:t>
            </a:r>
            <a:r>
              <a:rPr lang="en-US" altLang="zh-CN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A 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为非终结符，</a:t>
            </a:r>
          </a:p>
          <a:p>
            <a:pPr marL="330732" lvl="1" indent="0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则从状态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画一条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</a:t>
            </a:r>
            <a:r>
              <a:rPr lang="zh-CN" altLang="en-US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边到所有状态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</a:t>
            </a:r>
            <a:r>
              <a:rPr lang="en-US" altLang="zh-CN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</a:t>
            </a:r>
            <a:endParaRPr lang="en-US" altLang="zh-CN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把识别文法所有活前缀的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NFA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确定化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EF35966-5E35-3B2E-F0F8-3E2BC7094785}"/>
              </a:ext>
            </a:extLst>
          </p:cNvPr>
          <p:cNvSpPr/>
          <p:nvPr/>
        </p:nvSpPr>
        <p:spPr>
          <a:xfrm>
            <a:off x="6294438" y="2303463"/>
            <a:ext cx="476250" cy="4460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 err="1">
                <a:solidFill>
                  <a:prstClr val="black"/>
                </a:solidFill>
              </a:rPr>
              <a:t>i</a:t>
            </a:r>
            <a:endParaRPr lang="zh-CN" altLang="en-US" sz="2205" dirty="0">
              <a:solidFill>
                <a:prstClr val="black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AF775F5-EB1C-2B7D-CF65-DF5B7ACF98DB}"/>
              </a:ext>
            </a:extLst>
          </p:cNvPr>
          <p:cNvSpPr/>
          <p:nvPr/>
        </p:nvSpPr>
        <p:spPr>
          <a:xfrm>
            <a:off x="6294438" y="3575050"/>
            <a:ext cx="476250" cy="44608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>
                <a:solidFill>
                  <a:prstClr val="black"/>
                </a:solidFill>
              </a:rPr>
              <a:t>j</a:t>
            </a:r>
            <a:endParaRPr lang="zh-CN" altLang="en-US" sz="2205" dirty="0">
              <a:solidFill>
                <a:prstClr val="black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7390328-AD01-5173-8E32-03F8CFF9BFC3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6532563" y="2749550"/>
            <a:ext cx="0" cy="8255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661534F-971A-4F23-6C2D-EC769BCDEF7F}"/>
              </a:ext>
            </a:extLst>
          </p:cNvPr>
          <p:cNvSpPr txBox="1"/>
          <p:nvPr/>
        </p:nvSpPr>
        <p:spPr>
          <a:xfrm>
            <a:off x="6170613" y="2965450"/>
            <a:ext cx="415925" cy="43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X</a:t>
            </a:r>
            <a:r>
              <a:rPr lang="en-US" altLang="zh-CN" sz="2205" baseline="-25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i</a:t>
            </a:r>
            <a:endParaRPr lang="zh-CN" altLang="en-US" sz="2205" dirty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C5D865-6615-55FB-F4E0-13D4B5ED8ED8}"/>
              </a:ext>
            </a:extLst>
          </p:cNvPr>
          <p:cNvSpPr txBox="1"/>
          <p:nvPr/>
        </p:nvSpPr>
        <p:spPr>
          <a:xfrm>
            <a:off x="6896100" y="2360613"/>
            <a:ext cx="2765425" cy="43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</a:rPr>
              <a:t>X</a:t>
            </a: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X</a:t>
            </a:r>
            <a:r>
              <a:rPr lang="en-US" altLang="zh-CN" sz="2205" baseline="-25000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205" dirty="0">
                <a:solidFill>
                  <a:srgbClr val="0070C0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Symbol" panose="05050102010706020507" pitchFamily="18" charset="2"/>
              </a:rPr>
              <a:t>…</a:t>
            </a: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 X</a:t>
            </a:r>
            <a:r>
              <a:rPr lang="en-US" altLang="zh-CN" sz="2205" baseline="-25000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i-1</a:t>
            </a:r>
            <a:r>
              <a:rPr lang="en-US" altLang="zh-CN" sz="2205" b="1" dirty="0">
                <a:solidFill>
                  <a:srgbClr val="0070C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•</a:t>
            </a: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205" baseline="-25000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205" dirty="0">
                <a:solidFill>
                  <a:srgbClr val="0070C0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Symbol" panose="05050102010706020507" pitchFamily="18" charset="2"/>
              </a:rPr>
              <a:t>…</a:t>
            </a: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205" dirty="0" err="1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205" baseline="-25000" dirty="0" err="1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n</a:t>
            </a:r>
            <a:endParaRPr lang="zh-CN" altLang="en-US" sz="2205" dirty="0">
              <a:solidFill>
                <a:srgbClr val="0070C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ED6A67-983D-B8B4-ED11-3BFE1E0828EB}"/>
              </a:ext>
            </a:extLst>
          </p:cNvPr>
          <p:cNvSpPr txBox="1"/>
          <p:nvPr/>
        </p:nvSpPr>
        <p:spPr>
          <a:xfrm>
            <a:off x="6770688" y="3629025"/>
            <a:ext cx="3294062" cy="43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20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X</a:t>
            </a:r>
            <a:r>
              <a:rPr lang="en-US" altLang="zh-CN" sz="2205" baseline="-25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1</a:t>
            </a:r>
            <a:r>
              <a:rPr lang="en-US" altLang="zh-CN" sz="220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… X</a:t>
            </a:r>
            <a:r>
              <a:rPr lang="en-US" altLang="zh-CN" sz="2205" baseline="-25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i-1</a:t>
            </a:r>
            <a:r>
              <a:rPr lang="en-US" altLang="zh-CN" sz="220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X</a:t>
            </a:r>
            <a:r>
              <a:rPr lang="en-US" altLang="zh-CN" sz="2205" baseline="-25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i</a:t>
            </a:r>
            <a:r>
              <a:rPr lang="en-US" altLang="zh-CN" sz="2205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en-US" altLang="zh-CN" sz="220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X</a:t>
            </a:r>
            <a:r>
              <a:rPr lang="en-US" altLang="zh-CN" sz="2205" baseline="-25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i+1</a:t>
            </a:r>
            <a:r>
              <a:rPr lang="en-US" altLang="zh-CN" sz="220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… </a:t>
            </a:r>
            <a:r>
              <a:rPr lang="en-US" altLang="zh-CN" sz="2205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X</a:t>
            </a:r>
            <a:r>
              <a:rPr lang="en-US" altLang="zh-CN" sz="2205" baseline="-250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n</a:t>
            </a:r>
            <a:endParaRPr lang="zh-CN" altLang="en-US" sz="2205" b="1" dirty="0">
              <a:solidFill>
                <a:srgbClr val="0070C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A277280-CAA4-93FB-9E6C-B8CBF66E4F92}"/>
              </a:ext>
            </a:extLst>
          </p:cNvPr>
          <p:cNvSpPr/>
          <p:nvPr/>
        </p:nvSpPr>
        <p:spPr>
          <a:xfrm>
            <a:off x="6294438" y="4608513"/>
            <a:ext cx="476250" cy="4460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 err="1">
                <a:solidFill>
                  <a:prstClr val="black"/>
                </a:solidFill>
              </a:rPr>
              <a:t>i</a:t>
            </a:r>
            <a:endParaRPr lang="zh-CN" altLang="en-US" sz="2205" dirty="0">
              <a:solidFill>
                <a:prstClr val="black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2584A01-C2B4-BEB4-8419-58CC4CF2CDA7}"/>
              </a:ext>
            </a:extLst>
          </p:cNvPr>
          <p:cNvSpPr/>
          <p:nvPr/>
        </p:nvSpPr>
        <p:spPr>
          <a:xfrm>
            <a:off x="6294438" y="5875338"/>
            <a:ext cx="476250" cy="4460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>
                <a:solidFill>
                  <a:prstClr val="black"/>
                </a:solidFill>
              </a:rPr>
              <a:t>j</a:t>
            </a:r>
            <a:endParaRPr lang="zh-CN" altLang="en-US" sz="2205" dirty="0">
              <a:solidFill>
                <a:prstClr val="black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B9E3342-2FCB-47D1-8548-E6EDC6C302DC}"/>
              </a:ext>
            </a:extLst>
          </p:cNvPr>
          <p:cNvCxnSpPr>
            <a:stCxn id="17" idx="4"/>
            <a:endCxn id="18" idx="0"/>
          </p:cNvCxnSpPr>
          <p:nvPr/>
        </p:nvCxnSpPr>
        <p:spPr>
          <a:xfrm>
            <a:off x="6532563" y="5054600"/>
            <a:ext cx="0" cy="82391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F97EAE3-8731-B5B9-2E3C-933D305E3485}"/>
              </a:ext>
            </a:extLst>
          </p:cNvPr>
          <p:cNvSpPr txBox="1"/>
          <p:nvPr/>
        </p:nvSpPr>
        <p:spPr>
          <a:xfrm>
            <a:off x="6267450" y="5211763"/>
            <a:ext cx="307975" cy="4302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5" dirty="0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</a:t>
            </a:r>
            <a:endParaRPr lang="zh-CN" altLang="en-US" sz="2205" dirty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23D1D1-DA92-58ED-A67D-BCBF7664E34E}"/>
              </a:ext>
            </a:extLst>
          </p:cNvPr>
          <p:cNvSpPr txBox="1"/>
          <p:nvPr/>
        </p:nvSpPr>
        <p:spPr>
          <a:xfrm>
            <a:off x="6823075" y="4640263"/>
            <a:ext cx="1300163" cy="43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</a:rPr>
              <a:t>X</a:t>
            </a: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</a:t>
            </a:r>
            <a:r>
              <a:rPr lang="en-US" altLang="zh-CN" sz="2205" b="1" dirty="0">
                <a:solidFill>
                  <a:srgbClr val="0070C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•</a:t>
            </a: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A</a:t>
            </a:r>
            <a:endParaRPr lang="zh-CN" altLang="en-US" sz="2205" dirty="0">
              <a:solidFill>
                <a:srgbClr val="0070C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9C4594-EFF8-CA0F-714A-E15C1577948A}"/>
              </a:ext>
            </a:extLst>
          </p:cNvPr>
          <p:cNvSpPr txBox="1"/>
          <p:nvPr/>
        </p:nvSpPr>
        <p:spPr>
          <a:xfrm>
            <a:off x="6770688" y="5907088"/>
            <a:ext cx="893762" cy="43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</a:rPr>
              <a:t>A</a:t>
            </a: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205" b="1" dirty="0">
                <a:solidFill>
                  <a:srgbClr val="0070C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•</a:t>
            </a:r>
            <a:r>
              <a:rPr lang="en-US" altLang="zh-CN" sz="2205" dirty="0">
                <a:solidFill>
                  <a:srgbClr val="0070C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</a:t>
            </a:r>
            <a:endParaRPr lang="zh-CN" altLang="en-US" sz="2205" b="1" dirty="0">
              <a:solidFill>
                <a:srgbClr val="0070C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6C826F0-9155-815B-5E00-15E68F4B7050}"/>
              </a:ext>
            </a:extLst>
          </p:cNvPr>
          <p:cNvSpPr/>
          <p:nvPr/>
        </p:nvSpPr>
        <p:spPr>
          <a:xfrm>
            <a:off x="8034338" y="5581650"/>
            <a:ext cx="476250" cy="44608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>
                <a:solidFill>
                  <a:srgbClr val="7030A0"/>
                </a:solidFill>
              </a:rPr>
              <a:t>k</a:t>
            </a:r>
            <a:endParaRPr lang="zh-CN" altLang="en-US" sz="2205" dirty="0">
              <a:solidFill>
                <a:srgbClr val="7030A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FDCDD8-4D6E-2503-709E-AEBBA5722CB7}"/>
              </a:ext>
            </a:extLst>
          </p:cNvPr>
          <p:cNvSpPr txBox="1"/>
          <p:nvPr/>
        </p:nvSpPr>
        <p:spPr>
          <a:xfrm>
            <a:off x="8437563" y="5613400"/>
            <a:ext cx="1300162" cy="43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>
                <a:solidFill>
                  <a:srgbClr val="7030A0"/>
                </a:solidFill>
                <a:latin typeface="Arial" panose="020B0604020202020204"/>
                <a:ea typeface="黑体" panose="02010609060101010101" pitchFamily="49" charset="-122"/>
              </a:rPr>
              <a:t>X</a:t>
            </a:r>
            <a:r>
              <a:rPr lang="en-US" altLang="zh-CN" sz="2205" dirty="0">
                <a:solidFill>
                  <a:srgbClr val="7030A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A</a:t>
            </a:r>
            <a:r>
              <a:rPr lang="en-US" altLang="zh-CN" sz="2205" b="1" dirty="0">
                <a:solidFill>
                  <a:srgbClr val="7030A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•</a:t>
            </a:r>
            <a:r>
              <a:rPr lang="en-US" altLang="zh-CN" sz="2205" dirty="0">
                <a:solidFill>
                  <a:srgbClr val="7030A0"/>
                </a:solidFill>
                <a:latin typeface="Arial" panose="020B0604020202020204"/>
                <a:ea typeface="黑体" panose="02010609060101010101" pitchFamily="49" charset="-122"/>
                <a:sym typeface="Symbol" panose="05050102010706020507" pitchFamily="18" charset="2"/>
              </a:rPr>
              <a:t></a:t>
            </a:r>
            <a:endParaRPr lang="zh-CN" altLang="en-US" sz="2205" dirty="0">
              <a:solidFill>
                <a:srgbClr val="7030A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64F9F8F-F18F-724C-3514-1FF8047C6613}"/>
              </a:ext>
            </a:extLst>
          </p:cNvPr>
          <p:cNvCxnSpPr>
            <a:stCxn id="17" idx="5"/>
            <a:endCxn id="16" idx="1"/>
          </p:cNvCxnSpPr>
          <p:nvPr/>
        </p:nvCxnSpPr>
        <p:spPr>
          <a:xfrm>
            <a:off x="6700838" y="4989513"/>
            <a:ext cx="1403350" cy="657225"/>
          </a:xfrm>
          <a:prstGeom prst="straightConnector1">
            <a:avLst/>
          </a:prstGeom>
          <a:ln w="190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EF6940B-395A-C1A5-9901-1434657005B2}"/>
              </a:ext>
            </a:extLst>
          </p:cNvPr>
          <p:cNvSpPr txBox="1"/>
          <p:nvPr/>
        </p:nvSpPr>
        <p:spPr>
          <a:xfrm>
            <a:off x="7086600" y="5200650"/>
            <a:ext cx="382588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</a:t>
            </a:r>
            <a:endParaRPr lang="zh-CN" altLang="en-US" sz="2205" dirty="0">
              <a:solidFill>
                <a:srgbClr val="7030A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  <p:bldP spid="4" grpId="0" animBg="1"/>
      <p:bldP spid="5" grpId="0" animBg="1"/>
      <p:bldP spid="3" grpId="0"/>
      <p:bldP spid="8" grpId="0"/>
      <p:bldP spid="9" grpId="0"/>
      <p:bldP spid="17" grpId="0" animBg="1"/>
      <p:bldP spid="18" grpId="0" animBg="1"/>
      <p:bldP spid="20" grpId="0"/>
      <p:bldP spid="21" grpId="0"/>
      <p:bldP spid="22" grpId="0"/>
      <p:bldP spid="16" grpId="0" animBg="1"/>
      <p:bldP spid="23" grpId="0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内容占位符 3">
            <a:extLst>
              <a:ext uri="{FF2B5EF4-FFF2-40B4-BE49-F238E27FC236}">
                <a16:creationId xmlns:a16="http://schemas.microsoft.com/office/drawing/2014/main" id="{5303D605-4A81-4F7C-8998-08EBAFF3F2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8125" y="2284413"/>
            <a:ext cx="4044950" cy="452755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62996" indent="0" defTabSz="503972" fontAlgn="auto">
              <a:spcBef>
                <a:spcPts val="661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/>
              <a:t>1. S</a:t>
            </a:r>
            <a:r>
              <a:rPr lang="en-US" altLang="zh-CN" sz="2646" dirty="0">
                <a:sym typeface="Symbol" panose="05050102010706020507" pitchFamily="18" charset="2"/>
              </a:rPr>
              <a:t></a:t>
            </a:r>
            <a:r>
              <a:rPr lang="en-US" altLang="zh-CN" sz="2646" dirty="0"/>
              <a:t>→•E 	2. S</a:t>
            </a:r>
            <a:r>
              <a:rPr lang="en-US" altLang="zh-CN" sz="2646" dirty="0">
                <a:sym typeface="Symbol" panose="05050102010706020507" pitchFamily="18" charset="2"/>
              </a:rPr>
              <a:t></a:t>
            </a:r>
            <a:r>
              <a:rPr lang="en-US" altLang="zh-CN" sz="2646" dirty="0"/>
              <a:t>→E• </a:t>
            </a:r>
          </a:p>
          <a:p>
            <a:pPr marL="62996" indent="0" defTabSz="503972" fontAlgn="auto">
              <a:spcBef>
                <a:spcPts val="661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/>
              <a:t>3. E→•</a:t>
            </a:r>
            <a:r>
              <a:rPr lang="en-US" altLang="zh-CN" sz="2646" dirty="0" err="1"/>
              <a:t>aA</a:t>
            </a:r>
            <a:r>
              <a:rPr lang="en-US" altLang="zh-CN" sz="2646" dirty="0"/>
              <a:t> 	4. </a:t>
            </a:r>
            <a:r>
              <a:rPr lang="en-US" altLang="zh-CN" sz="2646" dirty="0" err="1"/>
              <a:t>E→a•A</a:t>
            </a:r>
            <a:endParaRPr lang="en-US" altLang="zh-CN" sz="2646" dirty="0"/>
          </a:p>
          <a:p>
            <a:pPr marL="62996" indent="0" defTabSz="503972" fontAlgn="auto">
              <a:spcBef>
                <a:spcPts val="661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/>
              <a:t>5. </a:t>
            </a:r>
            <a:r>
              <a:rPr lang="en-US" altLang="zh-CN" sz="2646" dirty="0" err="1"/>
              <a:t>E→aA</a:t>
            </a:r>
            <a:r>
              <a:rPr lang="en-US" altLang="zh-CN" sz="2646" dirty="0"/>
              <a:t>• 	6. A→•</a:t>
            </a:r>
            <a:r>
              <a:rPr lang="en-US" altLang="zh-CN" sz="2646" dirty="0" err="1"/>
              <a:t>cA</a:t>
            </a:r>
            <a:endParaRPr lang="en-US" altLang="zh-CN" sz="2646" dirty="0"/>
          </a:p>
          <a:p>
            <a:pPr marL="62996" indent="0" defTabSz="503972" fontAlgn="auto">
              <a:spcBef>
                <a:spcPts val="661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/>
              <a:t>7. </a:t>
            </a:r>
            <a:r>
              <a:rPr lang="en-US" altLang="zh-CN" sz="2646" dirty="0" err="1"/>
              <a:t>A→c•A</a:t>
            </a:r>
            <a:r>
              <a:rPr lang="en-US" altLang="zh-CN" sz="2646" dirty="0"/>
              <a:t> 	8. </a:t>
            </a:r>
            <a:r>
              <a:rPr lang="en-US" altLang="zh-CN" sz="2646" dirty="0" err="1"/>
              <a:t>A→cA</a:t>
            </a:r>
            <a:r>
              <a:rPr lang="en-US" altLang="zh-CN" sz="2646" dirty="0"/>
              <a:t>•</a:t>
            </a:r>
          </a:p>
          <a:p>
            <a:pPr marL="62996" indent="0" defTabSz="503972" fontAlgn="auto">
              <a:spcBef>
                <a:spcPts val="661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/>
              <a:t>9. A→•d 		10. </a:t>
            </a:r>
            <a:r>
              <a:rPr lang="en-US" altLang="zh-CN" sz="2646" dirty="0" err="1"/>
              <a:t>A→d</a:t>
            </a:r>
            <a:r>
              <a:rPr lang="en-US" altLang="zh-CN" sz="2646" dirty="0"/>
              <a:t>•</a:t>
            </a:r>
          </a:p>
          <a:p>
            <a:pPr marL="62996" indent="0" defTabSz="503972" fontAlgn="auto">
              <a:spcBef>
                <a:spcPts val="661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/>
              <a:t>11. E→•</a:t>
            </a:r>
            <a:r>
              <a:rPr lang="en-US" altLang="zh-CN" sz="2646" dirty="0" err="1"/>
              <a:t>bB</a:t>
            </a:r>
            <a:r>
              <a:rPr lang="en-US" altLang="zh-CN" sz="2646" dirty="0"/>
              <a:t> 	12. </a:t>
            </a:r>
            <a:r>
              <a:rPr lang="en-US" altLang="zh-CN" sz="2646" dirty="0" err="1"/>
              <a:t>E→b•B</a:t>
            </a:r>
            <a:endParaRPr lang="en-US" altLang="zh-CN" sz="2646" dirty="0"/>
          </a:p>
          <a:p>
            <a:pPr marL="62996" indent="0" defTabSz="503972" fontAlgn="auto">
              <a:spcBef>
                <a:spcPts val="661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/>
              <a:t>13. </a:t>
            </a:r>
            <a:r>
              <a:rPr lang="en-US" altLang="zh-CN" sz="2646" dirty="0" err="1"/>
              <a:t>E→bB</a:t>
            </a:r>
            <a:r>
              <a:rPr lang="en-US" altLang="zh-CN" sz="2646" dirty="0"/>
              <a:t>•	14. B→•</a:t>
            </a:r>
            <a:r>
              <a:rPr lang="en-US" altLang="zh-CN" sz="2646" dirty="0" err="1"/>
              <a:t>cB</a:t>
            </a:r>
            <a:endParaRPr lang="en-US" altLang="zh-CN" sz="2646" dirty="0"/>
          </a:p>
          <a:p>
            <a:pPr marL="62996" indent="0" defTabSz="503972" fontAlgn="auto">
              <a:spcBef>
                <a:spcPts val="661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/>
              <a:t>15. </a:t>
            </a:r>
            <a:r>
              <a:rPr lang="en-US" altLang="zh-CN" sz="2646" dirty="0" err="1"/>
              <a:t>B→c•B</a:t>
            </a:r>
            <a:r>
              <a:rPr lang="en-US" altLang="zh-CN" sz="2646" dirty="0"/>
              <a:t> 	16. </a:t>
            </a:r>
            <a:r>
              <a:rPr lang="en-US" altLang="zh-CN" sz="2646" dirty="0" err="1"/>
              <a:t>B→cB</a:t>
            </a:r>
            <a:r>
              <a:rPr lang="en-US" altLang="zh-CN" sz="2646" dirty="0"/>
              <a:t>•</a:t>
            </a:r>
          </a:p>
          <a:p>
            <a:pPr marL="62996" indent="0" defTabSz="503972" fontAlgn="auto">
              <a:spcBef>
                <a:spcPts val="661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/>
              <a:t>17. B→•d 	18. </a:t>
            </a:r>
            <a:r>
              <a:rPr lang="en-US" altLang="zh-CN" sz="2646" dirty="0" err="1"/>
              <a:t>B→d</a:t>
            </a:r>
            <a:r>
              <a:rPr lang="en-US" altLang="zh-CN" sz="2646" dirty="0"/>
              <a:t>•</a:t>
            </a:r>
            <a:endParaRPr lang="zh-CN" altLang="en-GB" sz="2646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9C9D607-8FFB-6A53-E763-12FBB6AB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识别活前缀的</a:t>
            </a:r>
            <a:r>
              <a:rPr lang="en-US" altLang="zh-CN" dirty="0"/>
              <a:t>NFA</a:t>
            </a:r>
            <a:endParaRPr lang="zh-CN" altLang="en-US" dirty="0"/>
          </a:p>
        </p:txBody>
      </p:sp>
      <p:grpSp>
        <p:nvGrpSpPr>
          <p:cNvPr id="1343492" name="组合 2">
            <a:extLst>
              <a:ext uri="{FF2B5EF4-FFF2-40B4-BE49-F238E27FC236}">
                <a16:creationId xmlns:a16="http://schemas.microsoft.com/office/drawing/2014/main" id="{3A02A3DC-935E-18FF-8151-CD9E63F78891}"/>
              </a:ext>
            </a:extLst>
          </p:cNvPr>
          <p:cNvGrpSpPr>
            <a:grpSpLocks/>
          </p:cNvGrpSpPr>
          <p:nvPr/>
        </p:nvGrpSpPr>
        <p:grpSpPr bwMode="auto">
          <a:xfrm>
            <a:off x="3995738" y="1462088"/>
            <a:ext cx="5910262" cy="5354637"/>
            <a:chOff x="4476372" y="280194"/>
            <a:chExt cx="7148513" cy="6477001"/>
          </a:xfrm>
        </p:grpSpPr>
        <p:sp>
          <p:nvSpPr>
            <p:cNvPr id="191532" name="Rectangle 1066">
              <a:extLst>
                <a:ext uri="{FF2B5EF4-FFF2-40B4-BE49-F238E27FC236}">
                  <a16:creationId xmlns:a16="http://schemas.microsoft.com/office/drawing/2014/main" id="{EE661B91-ED51-2A5A-FBFD-69635389D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8858" y="280194"/>
              <a:ext cx="61059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b="1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kumimoji="1" lang="en-US" altLang="zh-CN" sz="1984" b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40" name="Rectangle 1074">
              <a:extLst>
                <a:ext uri="{FF2B5EF4-FFF2-40B4-BE49-F238E27FC236}">
                  <a16:creationId xmlns:a16="http://schemas.microsoft.com/office/drawing/2014/main" id="{2121C892-7423-39C4-8EB0-38F190488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8858" y="6161918"/>
              <a:ext cx="61059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493" name="Oval 1027">
              <a:extLst>
                <a:ext uri="{FF2B5EF4-FFF2-40B4-BE49-F238E27FC236}">
                  <a16:creationId xmlns:a16="http://schemas.microsoft.com/office/drawing/2014/main" id="{2991EBDD-EE71-B694-5C3C-423FE3CFF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3640" y="965722"/>
              <a:ext cx="566429" cy="5299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91494" name="Oval 1028">
              <a:extLst>
                <a:ext uri="{FF2B5EF4-FFF2-40B4-BE49-F238E27FC236}">
                  <a16:creationId xmlns:a16="http://schemas.microsoft.com/office/drawing/2014/main" id="{FB78228D-408E-6CE0-41EE-EA13681CC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2823" y="950360"/>
              <a:ext cx="568348" cy="5299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91495" name="Oval 1029">
              <a:extLst>
                <a:ext uri="{FF2B5EF4-FFF2-40B4-BE49-F238E27FC236}">
                  <a16:creationId xmlns:a16="http://schemas.microsoft.com/office/drawing/2014/main" id="{950CA0C1-4364-DCF1-3CD3-51801F5B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5690" y="950360"/>
              <a:ext cx="624031" cy="583756"/>
            </a:xfrm>
            <a:prstGeom prst="ellipse">
              <a:avLst/>
            </a:prstGeom>
            <a:noFill/>
            <a:ln w="635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191496" name="Oval 1030">
              <a:extLst>
                <a:ext uri="{FF2B5EF4-FFF2-40B4-BE49-F238E27FC236}">
                  <a16:creationId xmlns:a16="http://schemas.microsoft.com/office/drawing/2014/main" id="{5AC13333-F629-B9CB-BA11-92222DA19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7253" y="1843277"/>
              <a:ext cx="566427" cy="5319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191497" name="Oval 1031">
              <a:extLst>
                <a:ext uri="{FF2B5EF4-FFF2-40B4-BE49-F238E27FC236}">
                  <a16:creationId xmlns:a16="http://schemas.microsoft.com/office/drawing/2014/main" id="{A84BF925-F9AC-1F98-2C73-673A3ACC3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1165" y="1843277"/>
              <a:ext cx="595229" cy="531909"/>
            </a:xfrm>
            <a:prstGeom prst="ellipse">
              <a:avLst/>
            </a:prstGeom>
            <a:noFill/>
            <a:ln w="635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1498" name="Oval 1032">
              <a:extLst>
                <a:ext uri="{FF2B5EF4-FFF2-40B4-BE49-F238E27FC236}">
                  <a16:creationId xmlns:a16="http://schemas.microsoft.com/office/drawing/2014/main" id="{D7F7AC06-E3A2-6B3B-502B-E8C6CBCEE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8679" y="2557610"/>
              <a:ext cx="566427" cy="5299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91499" name="Oval 1033">
              <a:extLst>
                <a:ext uri="{FF2B5EF4-FFF2-40B4-BE49-F238E27FC236}">
                  <a16:creationId xmlns:a16="http://schemas.microsoft.com/office/drawing/2014/main" id="{9CF66B91-21BF-8C29-99EF-1F0237BEE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1314" y="2588334"/>
              <a:ext cx="595229" cy="531909"/>
            </a:xfrm>
            <a:prstGeom prst="ellipse">
              <a:avLst/>
            </a:prstGeom>
            <a:noFill/>
            <a:ln w="635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91500" name="Oval 1034">
              <a:extLst>
                <a:ext uri="{FF2B5EF4-FFF2-40B4-BE49-F238E27FC236}">
                  <a16:creationId xmlns:a16="http://schemas.microsoft.com/office/drawing/2014/main" id="{98B88500-A5FC-2259-CCD4-45BDCF899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124" y="2538407"/>
              <a:ext cx="566427" cy="5319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91501" name="Oval 1035">
              <a:extLst>
                <a:ext uri="{FF2B5EF4-FFF2-40B4-BE49-F238E27FC236}">
                  <a16:creationId xmlns:a16="http://schemas.microsoft.com/office/drawing/2014/main" id="{BB91F5BC-9C0A-9FEA-0281-932F620EA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372" y="3258500"/>
              <a:ext cx="566427" cy="53191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91502" name="Oval 1036">
              <a:extLst>
                <a:ext uri="{FF2B5EF4-FFF2-40B4-BE49-F238E27FC236}">
                  <a16:creationId xmlns:a16="http://schemas.microsoft.com/office/drawing/2014/main" id="{4566DDE0-3B3D-6361-D6DB-32238D2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124" y="3250819"/>
              <a:ext cx="566427" cy="531910"/>
            </a:xfrm>
            <a:prstGeom prst="ellipse">
              <a:avLst/>
            </a:prstGeom>
            <a:noFill/>
            <a:ln w="635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91503" name="Oval 1037">
              <a:extLst>
                <a:ext uri="{FF2B5EF4-FFF2-40B4-BE49-F238E27FC236}">
                  <a16:creationId xmlns:a16="http://schemas.microsoft.com/office/drawing/2014/main" id="{E29DC78E-1C19-506A-95E8-D4665A594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124" y="4003557"/>
              <a:ext cx="566427" cy="5299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91504" name="Oval 1038">
              <a:extLst>
                <a:ext uri="{FF2B5EF4-FFF2-40B4-BE49-F238E27FC236}">
                  <a16:creationId xmlns:a16="http://schemas.microsoft.com/office/drawing/2014/main" id="{28A9B8CC-89E2-DE33-E351-BBDF6A2E0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8679" y="4024681"/>
              <a:ext cx="566427" cy="52998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191505" name="Oval 1039">
              <a:extLst>
                <a:ext uri="{FF2B5EF4-FFF2-40B4-BE49-F238E27FC236}">
                  <a16:creationId xmlns:a16="http://schemas.microsoft.com/office/drawing/2014/main" id="{F3CA8D91-C334-75DC-D892-3CE90476D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9627" y="4003557"/>
              <a:ext cx="595229" cy="529989"/>
            </a:xfrm>
            <a:prstGeom prst="ellipse">
              <a:avLst/>
            </a:prstGeom>
            <a:noFill/>
            <a:ln w="635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13</a:t>
              </a:r>
            </a:p>
          </p:txBody>
        </p:sp>
        <p:sp>
          <p:nvSpPr>
            <p:cNvPr id="191506" name="Oval 1040">
              <a:extLst>
                <a:ext uri="{FF2B5EF4-FFF2-40B4-BE49-F238E27FC236}">
                  <a16:creationId xmlns:a16="http://schemas.microsoft.com/office/drawing/2014/main" id="{A9B071A6-24F6-00F3-BD96-E1AAA4CC4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8679" y="5641531"/>
              <a:ext cx="529946" cy="5203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191507" name="Oval 1041">
              <a:extLst>
                <a:ext uri="{FF2B5EF4-FFF2-40B4-BE49-F238E27FC236}">
                  <a16:creationId xmlns:a16="http://schemas.microsoft.com/office/drawing/2014/main" id="{9D42079B-3C15-4E72-A5B7-2CF5845C6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4331" y="5641531"/>
              <a:ext cx="566429" cy="5319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191508" name="Oval 1042">
              <a:extLst>
                <a:ext uri="{FF2B5EF4-FFF2-40B4-BE49-F238E27FC236}">
                  <a16:creationId xmlns:a16="http://schemas.microsoft.com/office/drawing/2014/main" id="{9229B0BA-99E9-0703-E56E-249F49111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8887" y="5641531"/>
              <a:ext cx="595229" cy="597197"/>
            </a:xfrm>
            <a:prstGeom prst="ellipse">
              <a:avLst/>
            </a:prstGeom>
            <a:noFill/>
            <a:ln w="635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16</a:t>
              </a:r>
            </a:p>
          </p:txBody>
        </p:sp>
        <p:sp>
          <p:nvSpPr>
            <p:cNvPr id="191509" name="Oval 1043">
              <a:extLst>
                <a:ext uri="{FF2B5EF4-FFF2-40B4-BE49-F238E27FC236}">
                  <a16:creationId xmlns:a16="http://schemas.microsoft.com/office/drawing/2014/main" id="{29CC726F-3E6D-101E-9157-D1667183C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9656" y="4598835"/>
              <a:ext cx="595229" cy="531910"/>
            </a:xfrm>
            <a:prstGeom prst="ellipse">
              <a:avLst/>
            </a:prstGeom>
            <a:noFill/>
            <a:ln w="635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191510" name="Oval 1044">
              <a:extLst>
                <a:ext uri="{FF2B5EF4-FFF2-40B4-BE49-F238E27FC236}">
                  <a16:creationId xmlns:a16="http://schemas.microsoft.com/office/drawing/2014/main" id="{9A80A6EB-5C2F-8DEE-84E6-73E0EE1A2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5100" y="4598835"/>
              <a:ext cx="566429" cy="53191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191511" name="Line 1045">
              <a:extLst>
                <a:ext uri="{FF2B5EF4-FFF2-40B4-BE49-F238E27FC236}">
                  <a16:creationId xmlns:a16="http://schemas.microsoft.com/office/drawing/2014/main" id="{789C97A8-E6EE-420F-F66A-6B386B767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3521" y="3556140"/>
              <a:ext cx="8275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12" name="Freeform 1046">
              <a:extLst>
                <a:ext uri="{FF2B5EF4-FFF2-40B4-BE49-F238E27FC236}">
                  <a16:creationId xmlns:a16="http://schemas.microsoft.com/office/drawing/2014/main" id="{6A3C990D-4629-3CD1-8FDF-676520C1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551" y="2738113"/>
              <a:ext cx="1067573" cy="520387"/>
            </a:xfrm>
            <a:custGeom>
              <a:avLst/>
              <a:gdLst>
                <a:gd name="T0" fmla="*/ 0 w 672"/>
                <a:gd name="T1" fmla="*/ 184 h 336"/>
                <a:gd name="T2" fmla="*/ 240 w 672"/>
                <a:gd name="T3" fmla="*/ 80 h 336"/>
                <a:gd name="T4" fmla="*/ 672 w 672"/>
                <a:gd name="T5" fmla="*/ 0 h 336"/>
                <a:gd name="T6" fmla="*/ 0 60000 65536"/>
                <a:gd name="T7" fmla="*/ 0 60000 65536"/>
                <a:gd name="T8" fmla="*/ 0 60000 65536"/>
                <a:gd name="T9" fmla="*/ 0 w 672"/>
                <a:gd name="T10" fmla="*/ 0 h 336"/>
                <a:gd name="T11" fmla="*/ 672 w 672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336">
                  <a:moveTo>
                    <a:pt x="0" y="336"/>
                  </a:moveTo>
                  <a:cubicBezTo>
                    <a:pt x="64" y="268"/>
                    <a:pt x="128" y="200"/>
                    <a:pt x="240" y="144"/>
                  </a:cubicBezTo>
                  <a:cubicBezTo>
                    <a:pt x="352" y="88"/>
                    <a:pt x="512" y="44"/>
                    <a:pt x="672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13" name="Freeform 1047">
              <a:extLst>
                <a:ext uri="{FF2B5EF4-FFF2-40B4-BE49-F238E27FC236}">
                  <a16:creationId xmlns:a16="http://schemas.microsoft.com/office/drawing/2014/main" id="{F2B83186-4711-2B7F-4D44-1587E3512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551" y="3778889"/>
              <a:ext cx="1056052" cy="520387"/>
            </a:xfrm>
            <a:custGeom>
              <a:avLst/>
              <a:gdLst>
                <a:gd name="T0" fmla="*/ 0 w 624"/>
                <a:gd name="T1" fmla="*/ 0 h 336"/>
                <a:gd name="T2" fmla="*/ 144 w 624"/>
                <a:gd name="T3" fmla="*/ 132 h 336"/>
                <a:gd name="T4" fmla="*/ 624 w 624"/>
                <a:gd name="T5" fmla="*/ 184 h 336"/>
                <a:gd name="T6" fmla="*/ 0 60000 65536"/>
                <a:gd name="T7" fmla="*/ 0 60000 65536"/>
                <a:gd name="T8" fmla="*/ 0 60000 65536"/>
                <a:gd name="T9" fmla="*/ 0 w 624"/>
                <a:gd name="T10" fmla="*/ 0 h 336"/>
                <a:gd name="T11" fmla="*/ 624 w 62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336">
                  <a:moveTo>
                    <a:pt x="0" y="0"/>
                  </a:moveTo>
                  <a:cubicBezTo>
                    <a:pt x="20" y="92"/>
                    <a:pt x="40" y="184"/>
                    <a:pt x="144" y="240"/>
                  </a:cubicBezTo>
                  <a:cubicBezTo>
                    <a:pt x="248" y="296"/>
                    <a:pt x="436" y="316"/>
                    <a:pt x="624" y="33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14" name="Freeform 1048">
              <a:extLst>
                <a:ext uri="{FF2B5EF4-FFF2-40B4-BE49-F238E27FC236}">
                  <a16:creationId xmlns:a16="http://schemas.microsoft.com/office/drawing/2014/main" id="{D281413D-7F7D-9506-FBE3-2013996A0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662" y="4523945"/>
              <a:ext cx="1599439" cy="445498"/>
            </a:xfrm>
            <a:custGeom>
              <a:avLst/>
              <a:gdLst>
                <a:gd name="T0" fmla="*/ 0 w 1008"/>
                <a:gd name="T1" fmla="*/ 0 h 336"/>
                <a:gd name="T2" fmla="*/ 288 w 1008"/>
                <a:gd name="T3" fmla="*/ 3 h 336"/>
                <a:gd name="T4" fmla="*/ 1008 w 1008"/>
                <a:gd name="T5" fmla="*/ 3 h 336"/>
                <a:gd name="T6" fmla="*/ 0 60000 65536"/>
                <a:gd name="T7" fmla="*/ 0 60000 65536"/>
                <a:gd name="T8" fmla="*/ 0 60000 65536"/>
                <a:gd name="T9" fmla="*/ 0 w 1008"/>
                <a:gd name="T10" fmla="*/ 0 h 336"/>
                <a:gd name="T11" fmla="*/ 1008 w 1008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336">
                  <a:moveTo>
                    <a:pt x="0" y="0"/>
                  </a:moveTo>
                  <a:cubicBezTo>
                    <a:pt x="60" y="120"/>
                    <a:pt x="120" y="240"/>
                    <a:pt x="288" y="288"/>
                  </a:cubicBezTo>
                  <a:cubicBezTo>
                    <a:pt x="456" y="336"/>
                    <a:pt x="732" y="312"/>
                    <a:pt x="1008" y="28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15" name="Freeform 1049">
              <a:extLst>
                <a:ext uri="{FF2B5EF4-FFF2-40B4-BE49-F238E27FC236}">
                  <a16:creationId xmlns:a16="http://schemas.microsoft.com/office/drawing/2014/main" id="{77C4F0A8-38D5-50E6-63A2-2DD806646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013" y="6198403"/>
              <a:ext cx="1065652" cy="224669"/>
            </a:xfrm>
            <a:custGeom>
              <a:avLst/>
              <a:gdLst>
                <a:gd name="T0" fmla="*/ 672 w 672"/>
                <a:gd name="T1" fmla="*/ 0 h 144"/>
                <a:gd name="T2" fmla="*/ 336 w 672"/>
                <a:gd name="T3" fmla="*/ 85 h 144"/>
                <a:gd name="T4" fmla="*/ 0 w 672"/>
                <a:gd name="T5" fmla="*/ 0 h 144"/>
                <a:gd name="T6" fmla="*/ 0 60000 65536"/>
                <a:gd name="T7" fmla="*/ 0 60000 65536"/>
                <a:gd name="T8" fmla="*/ 0 60000 65536"/>
                <a:gd name="T9" fmla="*/ 0 w 672"/>
                <a:gd name="T10" fmla="*/ 0 h 144"/>
                <a:gd name="T11" fmla="*/ 672 w 67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144">
                  <a:moveTo>
                    <a:pt x="672" y="0"/>
                  </a:moveTo>
                  <a:cubicBezTo>
                    <a:pt x="560" y="72"/>
                    <a:pt x="448" y="144"/>
                    <a:pt x="336" y="144"/>
                  </a:cubicBezTo>
                  <a:cubicBezTo>
                    <a:pt x="224" y="144"/>
                    <a:pt x="112" y="7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16" name="Freeform 1050">
              <a:extLst>
                <a:ext uri="{FF2B5EF4-FFF2-40B4-BE49-F238E27FC236}">
                  <a16:creationId xmlns:a16="http://schemas.microsoft.com/office/drawing/2014/main" id="{98F04FBA-2D36-25FF-2027-DAD6C7F8D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135" y="5044332"/>
              <a:ext cx="913965" cy="597198"/>
            </a:xfrm>
            <a:custGeom>
              <a:avLst/>
              <a:gdLst>
                <a:gd name="T0" fmla="*/ 2017 w 504"/>
                <a:gd name="T1" fmla="*/ 228 h 384"/>
                <a:gd name="T2" fmla="*/ 2017 w 504"/>
                <a:gd name="T3" fmla="*/ 85 h 384"/>
                <a:gd name="T4" fmla="*/ 14177 w 504"/>
                <a:gd name="T5" fmla="*/ 0 h 384"/>
                <a:gd name="T6" fmla="*/ 0 60000 65536"/>
                <a:gd name="T7" fmla="*/ 0 60000 65536"/>
                <a:gd name="T8" fmla="*/ 0 60000 65536"/>
                <a:gd name="T9" fmla="*/ 0 w 504"/>
                <a:gd name="T10" fmla="*/ 0 h 384"/>
                <a:gd name="T11" fmla="*/ 504 w 5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4" h="384">
                  <a:moveTo>
                    <a:pt x="72" y="384"/>
                  </a:moveTo>
                  <a:cubicBezTo>
                    <a:pt x="36" y="296"/>
                    <a:pt x="0" y="208"/>
                    <a:pt x="72" y="144"/>
                  </a:cubicBezTo>
                  <a:cubicBezTo>
                    <a:pt x="144" y="80"/>
                    <a:pt x="324" y="40"/>
                    <a:pt x="504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17" name="Freeform 1051">
              <a:extLst>
                <a:ext uri="{FF2B5EF4-FFF2-40B4-BE49-F238E27FC236}">
                  <a16:creationId xmlns:a16="http://schemas.microsoft.com/office/drawing/2014/main" id="{2648BE60-73B3-F5D7-A118-5E5AA0FE6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431" y="1470749"/>
              <a:ext cx="456983" cy="522308"/>
            </a:xfrm>
            <a:custGeom>
              <a:avLst/>
              <a:gdLst>
                <a:gd name="T0" fmla="*/ 1 w 400"/>
                <a:gd name="T1" fmla="*/ 0 h 336"/>
                <a:gd name="T2" fmla="*/ 1 w 400"/>
                <a:gd name="T3" fmla="*/ 143 h 336"/>
                <a:gd name="T4" fmla="*/ 1 w 400"/>
                <a:gd name="T5" fmla="*/ 199 h 336"/>
                <a:gd name="T6" fmla="*/ 0 60000 65536"/>
                <a:gd name="T7" fmla="*/ 0 60000 65536"/>
                <a:gd name="T8" fmla="*/ 0 60000 65536"/>
                <a:gd name="T9" fmla="*/ 0 w 400"/>
                <a:gd name="T10" fmla="*/ 0 h 336"/>
                <a:gd name="T11" fmla="*/ 400 w 400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0" h="336">
                  <a:moveTo>
                    <a:pt x="16" y="0"/>
                  </a:moveTo>
                  <a:cubicBezTo>
                    <a:pt x="8" y="92"/>
                    <a:pt x="0" y="184"/>
                    <a:pt x="64" y="240"/>
                  </a:cubicBezTo>
                  <a:cubicBezTo>
                    <a:pt x="128" y="296"/>
                    <a:pt x="264" y="316"/>
                    <a:pt x="400" y="33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19" name="Freeform 1053">
              <a:extLst>
                <a:ext uri="{FF2B5EF4-FFF2-40B4-BE49-F238E27FC236}">
                  <a16:creationId xmlns:a16="http://schemas.microsoft.com/office/drawing/2014/main" id="{A2D8C026-4E09-2088-9931-B4E652106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2054" y="725692"/>
              <a:ext cx="1219260" cy="224669"/>
            </a:xfrm>
            <a:custGeom>
              <a:avLst/>
              <a:gdLst>
                <a:gd name="T0" fmla="*/ 765367 w 576"/>
                <a:gd name="T1" fmla="*/ 85 h 144"/>
                <a:gd name="T2" fmla="*/ 510871 w 576"/>
                <a:gd name="T3" fmla="*/ 0 h 144"/>
                <a:gd name="T4" fmla="*/ 0 w 576"/>
                <a:gd name="T5" fmla="*/ 85 h 144"/>
                <a:gd name="T6" fmla="*/ 0 60000 65536"/>
                <a:gd name="T7" fmla="*/ 0 60000 65536"/>
                <a:gd name="T8" fmla="*/ 0 60000 65536"/>
                <a:gd name="T9" fmla="*/ 0 w 576"/>
                <a:gd name="T10" fmla="*/ 0 h 144"/>
                <a:gd name="T11" fmla="*/ 576 w 576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144">
                  <a:moveTo>
                    <a:pt x="576" y="144"/>
                  </a:moveTo>
                  <a:cubicBezTo>
                    <a:pt x="528" y="72"/>
                    <a:pt x="480" y="0"/>
                    <a:pt x="384" y="0"/>
                  </a:cubicBezTo>
                  <a:cubicBezTo>
                    <a:pt x="288" y="0"/>
                    <a:pt x="144" y="72"/>
                    <a:pt x="0" y="14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20" name="Line 1054">
              <a:extLst>
                <a:ext uri="{FF2B5EF4-FFF2-40B4-BE49-F238E27FC236}">
                  <a16:creationId xmlns:a16="http://schemas.microsoft.com/office/drawing/2014/main" id="{811808A0-A147-9D2B-23DE-008A24AFC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1273" y="2822604"/>
              <a:ext cx="9139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21" name="Line 1055">
              <a:extLst>
                <a:ext uri="{FF2B5EF4-FFF2-40B4-BE49-F238E27FC236}">
                  <a16:creationId xmlns:a16="http://schemas.microsoft.com/office/drawing/2014/main" id="{03B7972A-6F26-E634-917C-8625CE9F5E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32388" y="2836045"/>
              <a:ext cx="93508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22" name="Line 1056">
              <a:extLst>
                <a:ext uri="{FF2B5EF4-FFF2-40B4-BE49-F238E27FC236}">
                  <a16:creationId xmlns:a16="http://schemas.microsoft.com/office/drawing/2014/main" id="{BD9FC91F-E124-EFA4-D0D7-AEDEBC826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34714" y="4299276"/>
              <a:ext cx="9139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23" name="Line 1057">
              <a:extLst>
                <a:ext uri="{FF2B5EF4-FFF2-40B4-BE49-F238E27FC236}">
                  <a16:creationId xmlns:a16="http://schemas.microsoft.com/office/drawing/2014/main" id="{18A275E9-F4A3-6D10-002D-E82DF7101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7349" y="4299276"/>
              <a:ext cx="7622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24" name="Line 1058">
              <a:extLst>
                <a:ext uri="{FF2B5EF4-FFF2-40B4-BE49-F238E27FC236}">
                  <a16:creationId xmlns:a16="http://schemas.microsoft.com/office/drawing/2014/main" id="{9349EE2E-E7BF-BC10-C807-2BE9C01DF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5690" y="4896474"/>
              <a:ext cx="9139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25" name="Line 1059">
              <a:extLst>
                <a:ext uri="{FF2B5EF4-FFF2-40B4-BE49-F238E27FC236}">
                  <a16:creationId xmlns:a16="http://schemas.microsoft.com/office/drawing/2014/main" id="{32559954-ABF6-6E53-6349-CA8ECE1C74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9961" y="5937249"/>
              <a:ext cx="8986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26" name="Line 1060">
              <a:extLst>
                <a:ext uri="{FF2B5EF4-FFF2-40B4-BE49-F238E27FC236}">
                  <a16:creationId xmlns:a16="http://schemas.microsoft.com/office/drawing/2014/main" id="{8213908F-B854-68C5-3B04-FB4F2DF89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0790" y="1248000"/>
              <a:ext cx="68355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27" name="Line 1061">
              <a:extLst>
                <a:ext uri="{FF2B5EF4-FFF2-40B4-BE49-F238E27FC236}">
                  <a16:creationId xmlns:a16="http://schemas.microsoft.com/office/drawing/2014/main" id="{8D2AF46E-6846-306F-AD06-3B8C122D4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8451" y="1248000"/>
              <a:ext cx="7622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28" name="Line 1062">
              <a:extLst>
                <a:ext uri="{FF2B5EF4-FFF2-40B4-BE49-F238E27FC236}">
                  <a16:creationId xmlns:a16="http://schemas.microsoft.com/office/drawing/2014/main" id="{A0224816-0792-D7E0-D8E7-307E50072A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77170" y="1495711"/>
              <a:ext cx="0" cy="10426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29" name="Line 1063">
              <a:extLst>
                <a:ext uri="{FF2B5EF4-FFF2-40B4-BE49-F238E27FC236}">
                  <a16:creationId xmlns:a16="http://schemas.microsoft.com/office/drawing/2014/main" id="{BDBB2414-A167-0ECC-B08B-6CA8806831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77170" y="4598835"/>
              <a:ext cx="0" cy="10426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30" name="Line 1064">
              <a:extLst>
                <a:ext uri="{FF2B5EF4-FFF2-40B4-BE49-F238E27FC236}">
                  <a16:creationId xmlns:a16="http://schemas.microsoft.com/office/drawing/2014/main" id="{E74F1352-AA45-91A7-7A29-F2A7E0749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2083" y="2140915"/>
              <a:ext cx="8390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31" name="Rectangle 1065">
              <a:extLst>
                <a:ext uri="{FF2B5EF4-FFF2-40B4-BE49-F238E27FC236}">
                  <a16:creationId xmlns:a16="http://schemas.microsoft.com/office/drawing/2014/main" id="{08D156D3-0D94-C836-F62B-CFFC2695A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666" y="4003557"/>
              <a:ext cx="608671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33" name="Rectangle 1067">
              <a:extLst>
                <a:ext uri="{FF2B5EF4-FFF2-40B4-BE49-F238E27FC236}">
                  <a16:creationId xmlns:a16="http://schemas.microsoft.com/office/drawing/2014/main" id="{39690206-E698-9D51-BA4C-6FB4E6C32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355" y="2363664"/>
              <a:ext cx="61059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34" name="Rectangle 1068">
              <a:extLst>
                <a:ext uri="{FF2B5EF4-FFF2-40B4-BE49-F238E27FC236}">
                  <a16:creationId xmlns:a16="http://schemas.microsoft.com/office/drawing/2014/main" id="{6685082F-72EF-004C-1BA8-EEF748726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383" y="1620528"/>
              <a:ext cx="608671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35" name="Rectangle 1069">
              <a:extLst>
                <a:ext uri="{FF2B5EF4-FFF2-40B4-BE49-F238E27FC236}">
                  <a16:creationId xmlns:a16="http://schemas.microsoft.com/office/drawing/2014/main" id="{B5A17FDC-864F-FAF1-7E6B-879F04F8F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9448" y="1395858"/>
              <a:ext cx="608670" cy="597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36" name="Rectangle 1070">
              <a:extLst>
                <a:ext uri="{FF2B5EF4-FFF2-40B4-BE49-F238E27FC236}">
                  <a16:creationId xmlns:a16="http://schemas.microsoft.com/office/drawing/2014/main" id="{05AABF37-32CA-60E9-4010-5A85859EB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8858" y="1695417"/>
              <a:ext cx="61059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37" name="Rectangle 1071">
              <a:extLst>
                <a:ext uri="{FF2B5EF4-FFF2-40B4-BE49-F238E27FC236}">
                  <a16:creationId xmlns:a16="http://schemas.microsoft.com/office/drawing/2014/main" id="{FBAAA30D-BF0E-F3DE-2A15-21C246F26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956" y="5044332"/>
              <a:ext cx="608671" cy="597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38" name="Rectangle 1072">
              <a:extLst>
                <a:ext uri="{FF2B5EF4-FFF2-40B4-BE49-F238E27FC236}">
                  <a16:creationId xmlns:a16="http://schemas.microsoft.com/office/drawing/2014/main" id="{2EF1F369-4659-49C6-BDF0-9FB6AF3D4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4714" y="2290695"/>
              <a:ext cx="60867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endPara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39" name="Rectangle 1073">
              <a:extLst>
                <a:ext uri="{FF2B5EF4-FFF2-40B4-BE49-F238E27FC236}">
                  <a16:creationId xmlns:a16="http://schemas.microsoft.com/office/drawing/2014/main" id="{5F2C8D0E-B7F9-0D0A-7AF6-AB416F0EA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383" y="4821583"/>
              <a:ext cx="608671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41" name="Rectangle 1075">
              <a:extLst>
                <a:ext uri="{FF2B5EF4-FFF2-40B4-BE49-F238E27FC236}">
                  <a16:creationId xmlns:a16="http://schemas.microsoft.com/office/drawing/2014/main" id="{27166869-1D56-0EB2-318F-0A92FBF9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7349" y="4374166"/>
              <a:ext cx="61059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42" name="Rectangle 1076">
              <a:extLst>
                <a:ext uri="{FF2B5EF4-FFF2-40B4-BE49-F238E27FC236}">
                  <a16:creationId xmlns:a16="http://schemas.microsoft.com/office/drawing/2014/main" id="{3DFB1A28-B4BC-DC80-4470-1F97881EE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152" y="2290695"/>
              <a:ext cx="608671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43" name="Rectangle 1077">
              <a:extLst>
                <a:ext uri="{FF2B5EF4-FFF2-40B4-BE49-F238E27FC236}">
                  <a16:creationId xmlns:a16="http://schemas.microsoft.com/office/drawing/2014/main" id="{E913FE4E-F673-9616-B33A-BCF791D97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042" y="3033832"/>
              <a:ext cx="61059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E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44" name="Rectangle 1078">
              <a:extLst>
                <a:ext uri="{FF2B5EF4-FFF2-40B4-BE49-F238E27FC236}">
                  <a16:creationId xmlns:a16="http://schemas.microsoft.com/office/drawing/2014/main" id="{C80E8B0C-B6D0-04F7-70C0-2E47F4762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9" y="3778889"/>
              <a:ext cx="61059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endPara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45" name="Rectangle 1079">
              <a:extLst>
                <a:ext uri="{FF2B5EF4-FFF2-40B4-BE49-F238E27FC236}">
                  <a16:creationId xmlns:a16="http://schemas.microsoft.com/office/drawing/2014/main" id="{DEF4AC95-8795-20BD-7B72-A89A4EFFE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7349" y="3778889"/>
              <a:ext cx="61059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46" name="Rectangle 1080">
              <a:extLst>
                <a:ext uri="{FF2B5EF4-FFF2-40B4-BE49-F238E27FC236}">
                  <a16:creationId xmlns:a16="http://schemas.microsoft.com/office/drawing/2014/main" id="{4C24AD5D-30FB-E92F-6F77-33965F83B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1725" y="5416861"/>
              <a:ext cx="608671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47" name="Rectangle 1081">
              <a:extLst>
                <a:ext uri="{FF2B5EF4-FFF2-40B4-BE49-F238E27FC236}">
                  <a16:creationId xmlns:a16="http://schemas.microsoft.com/office/drawing/2014/main" id="{0E668630-CB4F-921E-3BED-02409FF70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7349" y="725692"/>
              <a:ext cx="610590" cy="597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c</a:t>
              </a:r>
              <a:endPara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48" name="Rectangle 1082">
              <a:extLst>
                <a:ext uri="{FF2B5EF4-FFF2-40B4-BE49-F238E27FC236}">
                  <a16:creationId xmlns:a16="http://schemas.microsoft.com/office/drawing/2014/main" id="{238D9716-A34A-03EE-D7E2-2D59CF394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3413" y="650802"/>
              <a:ext cx="608670" cy="597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endPara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49" name="Line 1083">
              <a:extLst>
                <a:ext uri="{FF2B5EF4-FFF2-40B4-BE49-F238E27FC236}">
                  <a16:creationId xmlns:a16="http://schemas.microsoft.com/office/drawing/2014/main" id="{C49ACC4A-F87D-2D54-89B6-EF377BE99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3986" y="5875801"/>
              <a:ext cx="53378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1550" name="Rectangle 1084">
              <a:extLst>
                <a:ext uri="{FF2B5EF4-FFF2-40B4-BE49-F238E27FC236}">
                  <a16:creationId xmlns:a16="http://schemas.microsoft.com/office/drawing/2014/main" id="{C84E164A-1133-D41D-B880-4698215CF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662" y="5341972"/>
              <a:ext cx="60867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c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1551" name="Rectangle 1085">
              <a:extLst>
                <a:ext uri="{FF2B5EF4-FFF2-40B4-BE49-F238E27FC236}">
                  <a16:creationId xmlns:a16="http://schemas.microsoft.com/office/drawing/2014/main" id="{08EA9109-675B-85B7-E1A5-49A95BECE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0575" y="4374166"/>
              <a:ext cx="61059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d</a:t>
              </a:r>
              <a:endPara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64" name="Rectangle 1085">
              <a:extLst>
                <a:ext uri="{FF2B5EF4-FFF2-40B4-BE49-F238E27FC236}">
                  <a16:creationId xmlns:a16="http://schemas.microsoft.com/office/drawing/2014/main" id="{57C5D8EC-0ACF-BD0F-F951-0CA4E5C34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8887" y="1653172"/>
              <a:ext cx="610590" cy="595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646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d</a:t>
              </a:r>
              <a:endPara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66" name="Freeform 1048">
              <a:extLst>
                <a:ext uri="{FF2B5EF4-FFF2-40B4-BE49-F238E27FC236}">
                  <a16:creationId xmlns:a16="http://schemas.microsoft.com/office/drawing/2014/main" id="{2ECECFE3-A57B-7958-514C-34134032F4A1}"/>
                </a:ext>
              </a:extLst>
            </p:cNvPr>
            <p:cNvSpPr>
              <a:spLocks/>
            </p:cNvSpPr>
            <p:nvPr/>
          </p:nvSpPr>
          <p:spPr bwMode="auto">
            <a:xfrm rot="21246337" flipV="1">
              <a:off x="7800056" y="2121713"/>
              <a:ext cx="1570638" cy="372528"/>
            </a:xfrm>
            <a:custGeom>
              <a:avLst/>
              <a:gdLst>
                <a:gd name="T0" fmla="*/ 0 w 1008"/>
                <a:gd name="T1" fmla="*/ 0 h 336"/>
                <a:gd name="T2" fmla="*/ 288 w 1008"/>
                <a:gd name="T3" fmla="*/ 3 h 336"/>
                <a:gd name="T4" fmla="*/ 1008 w 1008"/>
                <a:gd name="T5" fmla="*/ 3 h 336"/>
                <a:gd name="T6" fmla="*/ 0 60000 65536"/>
                <a:gd name="T7" fmla="*/ 0 60000 65536"/>
                <a:gd name="T8" fmla="*/ 0 60000 65536"/>
                <a:gd name="T9" fmla="*/ 0 w 1008"/>
                <a:gd name="T10" fmla="*/ 0 h 336"/>
                <a:gd name="T11" fmla="*/ 1008 w 1008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336">
                  <a:moveTo>
                    <a:pt x="0" y="0"/>
                  </a:moveTo>
                  <a:cubicBezTo>
                    <a:pt x="60" y="120"/>
                    <a:pt x="120" y="240"/>
                    <a:pt x="288" y="288"/>
                  </a:cubicBezTo>
                  <a:cubicBezTo>
                    <a:pt x="456" y="336"/>
                    <a:pt x="732" y="312"/>
                    <a:pt x="1008" y="28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FAF9E33-E4C9-C2B9-A3A2-F670029A3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88" y="671513"/>
            <a:ext cx="7107237" cy="1455737"/>
          </a:xfrm>
        </p:spPr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sz="3968" dirty="0"/>
              <a:t>识别活前缀的</a:t>
            </a:r>
            <a:r>
              <a:rPr lang="en-US" altLang="zh-CN" sz="3968" dirty="0"/>
              <a:t>DFA</a:t>
            </a:r>
            <a:endParaRPr lang="zh-CN" altLang="en-US" sz="3968" dirty="0"/>
          </a:p>
        </p:txBody>
      </p:sp>
      <p:grpSp>
        <p:nvGrpSpPr>
          <p:cNvPr id="2" name="Group 49">
            <a:extLst>
              <a:ext uri="{FF2B5EF4-FFF2-40B4-BE49-F238E27FC236}">
                <a16:creationId xmlns:a16="http://schemas.microsoft.com/office/drawing/2014/main" id="{9DF5EDBE-455A-0430-F2F0-147A50019B28}"/>
              </a:ext>
            </a:extLst>
          </p:cNvPr>
          <p:cNvGrpSpPr>
            <a:grpSpLocks/>
          </p:cNvGrpSpPr>
          <p:nvPr/>
        </p:nvGrpSpPr>
        <p:grpSpPr bwMode="auto">
          <a:xfrm>
            <a:off x="3573463" y="2160588"/>
            <a:ext cx="6173787" cy="5165725"/>
            <a:chOff x="480" y="0"/>
            <a:chExt cx="4704" cy="3936"/>
          </a:xfrm>
        </p:grpSpPr>
        <p:grpSp>
          <p:nvGrpSpPr>
            <p:cNvPr id="1345563" name="Group 48">
              <a:extLst>
                <a:ext uri="{FF2B5EF4-FFF2-40B4-BE49-F238E27FC236}">
                  <a16:creationId xmlns:a16="http://schemas.microsoft.com/office/drawing/2014/main" id="{0E14DA26-331F-4FE3-5895-3D9AF3C7D0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0"/>
              <a:ext cx="4704" cy="3936"/>
              <a:chOff x="480" y="0"/>
              <a:chExt cx="4704" cy="3936"/>
            </a:xfrm>
          </p:grpSpPr>
          <p:sp>
            <p:nvSpPr>
              <p:cNvPr id="193553" name="Rectangle 3">
                <a:extLst>
                  <a:ext uri="{FF2B5EF4-FFF2-40B4-BE49-F238E27FC236}">
                    <a16:creationId xmlns:a16="http://schemas.microsoft.com/office/drawing/2014/main" id="{57A62C63-9080-0AF8-4A23-FE89FA433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632"/>
                <a:ext cx="1137" cy="76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0: S</a:t>
                </a: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  <a:sym typeface="Symbol" panose="05050102010706020507" pitchFamily="18" charset="2"/>
                  </a:rPr>
                  <a:t></a:t>
                </a: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→•E</a:t>
                </a:r>
              </a:p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  E→•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aA</a:t>
                </a:r>
                <a:endParaRPr kumimoji="1" lang="en-US" altLang="zh-CN" sz="1984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  E→•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bB</a:t>
                </a:r>
                <a:endParaRPr kumimoji="1" lang="en-US" altLang="zh-CN" sz="1984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 </a:t>
                </a:r>
              </a:p>
            </p:txBody>
          </p:sp>
          <p:sp>
            <p:nvSpPr>
              <p:cNvPr id="193554" name="Rectangle 4">
                <a:extLst>
                  <a:ext uri="{FF2B5EF4-FFF2-40B4-BE49-F238E27FC236}">
                    <a16:creationId xmlns:a16="http://schemas.microsoft.com/office/drawing/2014/main" id="{19C80E27-9081-9A5E-1C0C-6C9A70E8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318"/>
                <a:ext cx="1108" cy="68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44644" tIns="0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4: 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A→c•A</a:t>
                </a:r>
                <a:endParaRPr kumimoji="1" lang="en-US" altLang="zh-CN" sz="1984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  A→•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cA</a:t>
                </a:r>
                <a:endParaRPr kumimoji="1" lang="en-US" altLang="zh-CN" sz="1984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  A→•d</a:t>
                </a:r>
              </a:p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</a:t>
                </a:r>
              </a:p>
            </p:txBody>
          </p:sp>
          <p:sp>
            <p:nvSpPr>
              <p:cNvPr id="193555" name="Rectangle 5">
                <a:extLst>
                  <a:ext uri="{FF2B5EF4-FFF2-40B4-BE49-F238E27FC236}">
                    <a16:creationId xmlns:a16="http://schemas.microsoft.com/office/drawing/2014/main" id="{BDC185D5-70B4-254E-4CFB-8301D72EB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4" y="1116"/>
                <a:ext cx="1109" cy="70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2: 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E→a•A</a:t>
                </a:r>
                <a:endParaRPr kumimoji="1" lang="en-US" altLang="zh-CN" sz="1984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  A→•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cA</a:t>
                </a:r>
                <a:endParaRPr kumimoji="1" lang="en-US" altLang="zh-CN" sz="1984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  <a:p>
                <a:pPr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  A→•d</a:t>
                </a:r>
              </a:p>
            </p:txBody>
          </p:sp>
          <p:sp>
            <p:nvSpPr>
              <p:cNvPr id="193556" name="Rectangle 6">
                <a:extLst>
                  <a:ext uri="{FF2B5EF4-FFF2-40B4-BE49-F238E27FC236}">
                    <a16:creationId xmlns:a16="http://schemas.microsoft.com/office/drawing/2014/main" id="{9E206700-29C8-D8FB-489D-9D72AC727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4" y="1872"/>
                <a:ext cx="1096" cy="30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1: S</a:t>
                </a: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  <a:sym typeface="Symbol" panose="05050102010706020507" pitchFamily="18" charset="2"/>
                  </a:rPr>
                  <a:t></a:t>
                </a: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→E•</a:t>
                </a:r>
              </a:p>
            </p:txBody>
          </p:sp>
          <p:sp>
            <p:nvSpPr>
              <p:cNvPr id="193557" name="Rectangle 7">
                <a:extLst>
                  <a:ext uri="{FF2B5EF4-FFF2-40B4-BE49-F238E27FC236}">
                    <a16:creationId xmlns:a16="http://schemas.microsoft.com/office/drawing/2014/main" id="{123ED2E0-D3E1-0670-8FA9-2BC016D26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4" y="2304"/>
                <a:ext cx="1108" cy="67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44644" tIns="0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3: 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E→b•B</a:t>
                </a:r>
                <a:endParaRPr kumimoji="1" lang="en-US" altLang="zh-CN" sz="1984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  B→•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cB</a:t>
                </a:r>
                <a:endParaRPr kumimoji="1" lang="en-US" altLang="zh-CN" sz="1984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  B→•d</a:t>
                </a:r>
              </a:p>
            </p:txBody>
          </p:sp>
          <p:sp>
            <p:nvSpPr>
              <p:cNvPr id="193558" name="Rectangle 8">
                <a:extLst>
                  <a:ext uri="{FF2B5EF4-FFF2-40B4-BE49-F238E27FC236}">
                    <a16:creationId xmlns:a16="http://schemas.microsoft.com/office/drawing/2014/main" id="{B1418ADF-3306-277D-2573-89369FF6C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4" y="3072"/>
                <a:ext cx="1108" cy="67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44644" tIns="0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5:  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B→c•B</a:t>
                </a:r>
                <a:endParaRPr kumimoji="1" lang="en-US" altLang="zh-CN" sz="1984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   B→•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cB</a:t>
                </a:r>
                <a:endParaRPr kumimoji="1" lang="en-US" altLang="zh-CN" sz="1984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  <a:p>
                <a:pPr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     B→•d  </a:t>
                </a:r>
              </a:p>
            </p:txBody>
          </p:sp>
          <p:sp>
            <p:nvSpPr>
              <p:cNvPr id="193559" name="Rectangle 9">
                <a:extLst>
                  <a:ext uri="{FF2B5EF4-FFF2-40B4-BE49-F238E27FC236}">
                    <a16:creationId xmlns:a16="http://schemas.microsoft.com/office/drawing/2014/main" id="{095D6DA7-3CC5-84CF-92C2-7FB62F56C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2976"/>
                <a:ext cx="1173" cy="33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11:  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B→d</a:t>
                </a: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•</a:t>
                </a:r>
              </a:p>
            </p:txBody>
          </p:sp>
          <p:sp>
            <p:nvSpPr>
              <p:cNvPr id="193560" name="Rectangle 10">
                <a:extLst>
                  <a:ext uri="{FF2B5EF4-FFF2-40B4-BE49-F238E27FC236}">
                    <a16:creationId xmlns:a16="http://schemas.microsoft.com/office/drawing/2014/main" id="{C3F6439D-15CF-36A2-8438-D6E337301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3456"/>
                <a:ext cx="1173" cy="34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9:  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B→cB</a:t>
                </a: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•</a:t>
                </a:r>
              </a:p>
            </p:txBody>
          </p:sp>
          <p:sp>
            <p:nvSpPr>
              <p:cNvPr id="193561" name="Rectangle 11">
                <a:extLst>
                  <a:ext uri="{FF2B5EF4-FFF2-40B4-BE49-F238E27FC236}">
                    <a16:creationId xmlns:a16="http://schemas.microsoft.com/office/drawing/2014/main" id="{CF4F25D2-F4C0-2855-A101-D09D65D3D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2400"/>
                <a:ext cx="1173" cy="3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7:  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E→bB</a:t>
                </a: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•</a:t>
                </a:r>
              </a:p>
            </p:txBody>
          </p:sp>
          <p:sp>
            <p:nvSpPr>
              <p:cNvPr id="193562" name="Rectangle 12">
                <a:extLst>
                  <a:ext uri="{FF2B5EF4-FFF2-40B4-BE49-F238E27FC236}">
                    <a16:creationId xmlns:a16="http://schemas.microsoft.com/office/drawing/2014/main" id="{F5818B61-E693-D0A7-782B-F6A635B56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688"/>
                <a:ext cx="1167" cy="3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10:  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A→d</a:t>
                </a: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•</a:t>
                </a:r>
              </a:p>
            </p:txBody>
          </p:sp>
          <p:sp>
            <p:nvSpPr>
              <p:cNvPr id="193563" name="Rectangle 13">
                <a:extLst>
                  <a:ext uri="{FF2B5EF4-FFF2-40B4-BE49-F238E27FC236}">
                    <a16:creationId xmlns:a16="http://schemas.microsoft.com/office/drawing/2014/main" id="{106D662E-CA25-3CB9-DDA9-3F38469D6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1300"/>
                <a:ext cx="1173" cy="33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6:  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E→aA</a:t>
                </a: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• </a:t>
                </a:r>
              </a:p>
            </p:txBody>
          </p:sp>
          <p:sp>
            <p:nvSpPr>
              <p:cNvPr id="193564" name="Rectangle 14">
                <a:extLst>
                  <a:ext uri="{FF2B5EF4-FFF2-40B4-BE49-F238E27FC236}">
                    <a16:creationId xmlns:a16="http://schemas.microsoft.com/office/drawing/2014/main" id="{9576BEDD-E49E-00A8-8127-F7553EE74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239"/>
                <a:ext cx="1173" cy="3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8:  </a:t>
                </a:r>
                <a:r>
                  <a:rPr kumimoji="1" lang="en-US" altLang="zh-CN" sz="1984" dirty="0" err="1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A→cA</a:t>
                </a:r>
                <a:r>
                  <a:rPr kumimoji="1" lang="en-US" altLang="zh-CN" sz="1984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•</a:t>
                </a:r>
              </a:p>
            </p:txBody>
          </p:sp>
          <p:sp>
            <p:nvSpPr>
              <p:cNvPr id="193565" name="Freeform 15">
                <a:extLst>
                  <a:ext uri="{FF2B5EF4-FFF2-40B4-BE49-F238E27FC236}">
                    <a16:creationId xmlns:a16="http://schemas.microsoft.com/office/drawing/2014/main" id="{6FB6B3C7-8BB2-8169-C356-9B178D5F5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" y="1426"/>
                <a:ext cx="1276" cy="15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60000 65536"/>
                  <a:gd name="T7" fmla="*/ 0 60000 65536"/>
                  <a:gd name="T8" fmla="*/ 0 60000 65536"/>
                  <a:gd name="T9" fmla="*/ 0 w 20000"/>
                  <a:gd name="T10" fmla="*/ 0 h 20000"/>
                  <a:gd name="T11" fmla="*/ 20000 w 20000"/>
                  <a:gd name="T12" fmla="*/ 20000 h 200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000" h="20000">
                    <a:moveTo>
                      <a:pt x="0" y="19971"/>
                    </a:moveTo>
                    <a:lnTo>
                      <a:pt x="0" y="0"/>
                    </a:lnTo>
                    <a:lnTo>
                      <a:pt x="19990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66" name="Freeform 16">
                <a:extLst>
                  <a:ext uri="{FF2B5EF4-FFF2-40B4-BE49-F238E27FC236}">
                    <a16:creationId xmlns:a16="http://schemas.microsoft.com/office/drawing/2014/main" id="{D9C42B68-F4E5-427A-1938-37635F4F2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2400"/>
                <a:ext cx="1352" cy="25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60000 65536"/>
                  <a:gd name="T7" fmla="*/ 0 60000 65536"/>
                  <a:gd name="T8" fmla="*/ 0 60000 65536"/>
                  <a:gd name="T9" fmla="*/ 0 w 20000"/>
                  <a:gd name="T10" fmla="*/ 0 h 20000"/>
                  <a:gd name="T11" fmla="*/ 20000 w 20000"/>
                  <a:gd name="T12" fmla="*/ 20000 h 200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000" h="20000">
                    <a:moveTo>
                      <a:pt x="0" y="0"/>
                    </a:moveTo>
                    <a:lnTo>
                      <a:pt x="0" y="19976"/>
                    </a:lnTo>
                    <a:lnTo>
                      <a:pt x="19990" y="1997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67" name="Freeform 17">
                <a:extLst>
                  <a:ext uri="{FF2B5EF4-FFF2-40B4-BE49-F238E27FC236}">
                    <a16:creationId xmlns:a16="http://schemas.microsoft.com/office/drawing/2014/main" id="{443A419D-5566-CF84-1CAF-5DC683A54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" y="2780"/>
                <a:ext cx="472" cy="48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000"/>
                  <a:gd name="T13" fmla="*/ 0 h 20000"/>
                  <a:gd name="T14" fmla="*/ 20000 w 20000"/>
                  <a:gd name="T15" fmla="*/ 20000 h 2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000" h="20000">
                    <a:moveTo>
                      <a:pt x="18308" y="0"/>
                    </a:moveTo>
                    <a:lnTo>
                      <a:pt x="0" y="0"/>
                    </a:lnTo>
                    <a:lnTo>
                      <a:pt x="0" y="19981"/>
                    </a:lnTo>
                    <a:lnTo>
                      <a:pt x="19972" y="19981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68" name="Freeform 18">
                <a:extLst>
                  <a:ext uri="{FF2B5EF4-FFF2-40B4-BE49-F238E27FC236}">
                    <a16:creationId xmlns:a16="http://schemas.microsoft.com/office/drawing/2014/main" id="{50D026AE-B561-069C-1102-C70CE59B5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6" y="688"/>
                <a:ext cx="490" cy="492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000"/>
                  <a:gd name="T13" fmla="*/ 0 h 20000"/>
                  <a:gd name="T14" fmla="*/ 20000 w 20000"/>
                  <a:gd name="T15" fmla="*/ 20000 h 2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000" h="20000">
                    <a:moveTo>
                      <a:pt x="19971" y="19980"/>
                    </a:moveTo>
                    <a:lnTo>
                      <a:pt x="0" y="19980"/>
                    </a:lnTo>
                    <a:lnTo>
                      <a:pt x="0" y="0"/>
                    </a:lnTo>
                    <a:lnTo>
                      <a:pt x="19103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69" name="Line 19">
                <a:extLst>
                  <a:ext uri="{FF2B5EF4-FFF2-40B4-BE49-F238E27FC236}">
                    <a16:creationId xmlns:a16="http://schemas.microsoft.com/office/drawing/2014/main" id="{A5F349C6-811A-0503-9CAB-155DE3838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9" y="440"/>
                <a:ext cx="711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70" name="Line 20">
                <a:extLst>
                  <a:ext uri="{FF2B5EF4-FFF2-40B4-BE49-F238E27FC236}">
                    <a16:creationId xmlns:a16="http://schemas.microsoft.com/office/drawing/2014/main" id="{B3D4D25E-6ED4-2415-03D1-537470387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4" y="2579"/>
                <a:ext cx="64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71" name="Line 21">
                <a:extLst>
                  <a:ext uri="{FF2B5EF4-FFF2-40B4-BE49-F238E27FC236}">
                    <a16:creationId xmlns:a16="http://schemas.microsoft.com/office/drawing/2014/main" id="{CA13F8B5-C93F-2E20-FE24-D863E1E481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9" y="731"/>
                <a:ext cx="71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72" name="Line 22">
                <a:extLst>
                  <a:ext uri="{FF2B5EF4-FFF2-40B4-BE49-F238E27FC236}">
                    <a16:creationId xmlns:a16="http://schemas.microsoft.com/office/drawing/2014/main" id="{2E7C728C-1BED-D6B1-EBFC-21251DFAB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4" y="1426"/>
                <a:ext cx="64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73" name="Line 23">
                <a:extLst>
                  <a:ext uri="{FF2B5EF4-FFF2-40B4-BE49-F238E27FC236}">
                    <a16:creationId xmlns:a16="http://schemas.microsoft.com/office/drawing/2014/main" id="{200E1155-2729-C426-C7F6-1A9F5A8DC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7" y="2041"/>
                <a:ext cx="64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74" name="Line 24">
                <a:extLst>
                  <a:ext uri="{FF2B5EF4-FFF2-40B4-BE49-F238E27FC236}">
                    <a16:creationId xmlns:a16="http://schemas.microsoft.com/office/drawing/2014/main" id="{AD86F320-B2A6-D7FB-ED71-994DD4078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4" y="3276"/>
                <a:ext cx="64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75" name="Line 25">
                <a:extLst>
                  <a:ext uri="{FF2B5EF4-FFF2-40B4-BE49-F238E27FC236}">
                    <a16:creationId xmlns:a16="http://schemas.microsoft.com/office/drawing/2014/main" id="{C031F2D1-28D2-E708-9825-7548C528E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4" y="3644"/>
                <a:ext cx="64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76" name="Freeform 26">
                <a:extLst>
                  <a:ext uri="{FF2B5EF4-FFF2-40B4-BE49-F238E27FC236}">
                    <a16:creationId xmlns:a16="http://schemas.microsoft.com/office/drawing/2014/main" id="{048551C8-C4EE-1B7A-ACF1-4496CF4AE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2792"/>
                <a:ext cx="624" cy="400"/>
              </a:xfrm>
              <a:custGeom>
                <a:avLst/>
                <a:gdLst>
                  <a:gd name="T0" fmla="*/ 0 w 624"/>
                  <a:gd name="T1" fmla="*/ 0 h 400"/>
                  <a:gd name="T2" fmla="*/ 240 w 624"/>
                  <a:gd name="T3" fmla="*/ 336 h 400"/>
                  <a:gd name="T4" fmla="*/ 624 w 624"/>
                  <a:gd name="T5" fmla="*/ 384 h 400"/>
                  <a:gd name="T6" fmla="*/ 0 60000 65536"/>
                  <a:gd name="T7" fmla="*/ 0 60000 65536"/>
                  <a:gd name="T8" fmla="*/ 0 60000 65536"/>
                  <a:gd name="T9" fmla="*/ 0 w 624"/>
                  <a:gd name="T10" fmla="*/ 0 h 400"/>
                  <a:gd name="T11" fmla="*/ 624 w 624"/>
                  <a:gd name="T12" fmla="*/ 400 h 4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4" h="400">
                    <a:moveTo>
                      <a:pt x="0" y="0"/>
                    </a:moveTo>
                    <a:cubicBezTo>
                      <a:pt x="68" y="136"/>
                      <a:pt x="136" y="272"/>
                      <a:pt x="240" y="336"/>
                    </a:cubicBezTo>
                    <a:cubicBezTo>
                      <a:pt x="344" y="400"/>
                      <a:pt x="484" y="392"/>
                      <a:pt x="624" y="384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77" name="Freeform 27">
                <a:extLst>
                  <a:ext uri="{FF2B5EF4-FFF2-40B4-BE49-F238E27FC236}">
                    <a16:creationId xmlns:a16="http://schemas.microsoft.com/office/drawing/2014/main" id="{DE9D6259-01BB-A06F-2808-2F88A0E95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" y="816"/>
                <a:ext cx="673" cy="432"/>
              </a:xfrm>
              <a:custGeom>
                <a:avLst/>
                <a:gdLst>
                  <a:gd name="T0" fmla="*/ 0 w 672"/>
                  <a:gd name="T1" fmla="*/ 432 h 432"/>
                  <a:gd name="T2" fmla="*/ 240 w 672"/>
                  <a:gd name="T3" fmla="*/ 144 h 432"/>
                  <a:gd name="T4" fmla="*/ 672 w 672"/>
                  <a:gd name="T5" fmla="*/ 0 h 432"/>
                  <a:gd name="T6" fmla="*/ 0 60000 65536"/>
                  <a:gd name="T7" fmla="*/ 0 60000 65536"/>
                  <a:gd name="T8" fmla="*/ 0 60000 65536"/>
                  <a:gd name="T9" fmla="*/ 0 w 672"/>
                  <a:gd name="T10" fmla="*/ 0 h 432"/>
                  <a:gd name="T11" fmla="*/ 672 w 672"/>
                  <a:gd name="T12" fmla="*/ 432 h 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72" h="432">
                    <a:moveTo>
                      <a:pt x="0" y="432"/>
                    </a:moveTo>
                    <a:cubicBezTo>
                      <a:pt x="64" y="324"/>
                      <a:pt x="128" y="216"/>
                      <a:pt x="240" y="144"/>
                    </a:cubicBezTo>
                    <a:cubicBezTo>
                      <a:pt x="352" y="72"/>
                      <a:pt x="512" y="36"/>
                      <a:pt x="672" y="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78" name="Freeform 28">
                <a:extLst>
                  <a:ext uri="{FF2B5EF4-FFF2-40B4-BE49-F238E27FC236}">
                    <a16:creationId xmlns:a16="http://schemas.microsoft.com/office/drawing/2014/main" id="{0DFD91A7-EDA8-BD49-56D4-803D33073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3768"/>
                <a:ext cx="720" cy="144"/>
              </a:xfrm>
              <a:custGeom>
                <a:avLst/>
                <a:gdLst>
                  <a:gd name="T0" fmla="*/ 720 w 720"/>
                  <a:gd name="T1" fmla="*/ 0 h 144"/>
                  <a:gd name="T2" fmla="*/ 384 w 720"/>
                  <a:gd name="T3" fmla="*/ 144 h 144"/>
                  <a:gd name="T4" fmla="*/ 0 w 720"/>
                  <a:gd name="T5" fmla="*/ 0 h 144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144"/>
                  <a:gd name="T11" fmla="*/ 720 w 720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144">
                    <a:moveTo>
                      <a:pt x="720" y="0"/>
                    </a:moveTo>
                    <a:cubicBezTo>
                      <a:pt x="612" y="72"/>
                      <a:pt x="504" y="144"/>
                      <a:pt x="384" y="144"/>
                    </a:cubicBezTo>
                    <a:cubicBezTo>
                      <a:pt x="264" y="144"/>
                      <a:pt x="132" y="72"/>
                      <a:pt x="0" y="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79" name="Freeform 29">
                <a:extLst>
                  <a:ext uri="{FF2B5EF4-FFF2-40B4-BE49-F238E27FC236}">
                    <a16:creationId xmlns:a16="http://schemas.microsoft.com/office/drawing/2014/main" id="{6BE22E00-336B-F184-B3F7-CDA29B248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4" y="116"/>
                <a:ext cx="673" cy="192"/>
              </a:xfrm>
              <a:custGeom>
                <a:avLst/>
                <a:gdLst>
                  <a:gd name="T0" fmla="*/ 672 w 672"/>
                  <a:gd name="T1" fmla="*/ 192 h 192"/>
                  <a:gd name="T2" fmla="*/ 336 w 672"/>
                  <a:gd name="T3" fmla="*/ 0 h 192"/>
                  <a:gd name="T4" fmla="*/ 0 w 672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672"/>
                  <a:gd name="T10" fmla="*/ 0 h 192"/>
                  <a:gd name="T11" fmla="*/ 672 w 672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72" h="192">
                    <a:moveTo>
                      <a:pt x="672" y="192"/>
                    </a:moveTo>
                    <a:cubicBezTo>
                      <a:pt x="560" y="96"/>
                      <a:pt x="448" y="0"/>
                      <a:pt x="336" y="0"/>
                    </a:cubicBezTo>
                    <a:cubicBezTo>
                      <a:pt x="224" y="0"/>
                      <a:pt x="112" y="96"/>
                      <a:pt x="0" y="192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88">
                  <a:solidFill>
                    <a:prstClr val="black"/>
                  </a:solidFill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193580" name="Rectangle 30">
                <a:extLst>
                  <a:ext uri="{FF2B5EF4-FFF2-40B4-BE49-F238E27FC236}">
                    <a16:creationId xmlns:a16="http://schemas.microsoft.com/office/drawing/2014/main" id="{F7ED0B53-9DB2-B2BC-C690-D216493CF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816"/>
                <a:ext cx="336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c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81" name="Rectangle 31">
                <a:extLst>
                  <a:ext uri="{FF2B5EF4-FFF2-40B4-BE49-F238E27FC236}">
                    <a16:creationId xmlns:a16="http://schemas.microsoft.com/office/drawing/2014/main" id="{52AD998E-D340-4EA0-F25E-C7975F9A9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336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c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82" name="Rectangle 32">
                <a:extLst>
                  <a:ext uri="{FF2B5EF4-FFF2-40B4-BE49-F238E27FC236}">
                    <a16:creationId xmlns:a16="http://schemas.microsoft.com/office/drawing/2014/main" id="{F9A79AFA-233F-A497-3E79-859EBBC77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40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83" name="Rectangle 33">
                <a:extLst>
                  <a:ext uri="{FF2B5EF4-FFF2-40B4-BE49-F238E27FC236}">
                    <a16:creationId xmlns:a16="http://schemas.microsoft.com/office/drawing/2014/main" id="{0E0CCD78-2200-B549-144A-E1A4B4C1C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24"/>
                <a:ext cx="336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E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84" name="Rectangle 34">
                <a:extLst>
                  <a:ext uri="{FF2B5EF4-FFF2-40B4-BE49-F238E27FC236}">
                    <a16:creationId xmlns:a16="http://schemas.microsoft.com/office/drawing/2014/main" id="{298FC19F-307C-348B-1651-231172F9C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200"/>
                <a:ext cx="336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 dirty="0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kumimoji="1" lang="en-US" altLang="zh-CN" sz="1984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85" name="Rectangle 35">
                <a:extLst>
                  <a:ext uri="{FF2B5EF4-FFF2-40B4-BE49-F238E27FC236}">
                    <a16:creationId xmlns:a16="http://schemas.microsoft.com/office/drawing/2014/main" id="{2F8CA646-DD9B-5023-36DA-595FD663A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832"/>
                <a:ext cx="33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86" name="Rectangle 36">
                <a:extLst>
                  <a:ext uri="{FF2B5EF4-FFF2-40B4-BE49-F238E27FC236}">
                    <a16:creationId xmlns:a16="http://schemas.microsoft.com/office/drawing/2014/main" id="{CA5C63E2-F1FE-36B4-EE70-034AB3AE2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92"/>
                <a:ext cx="336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87" name="Rectangle 37">
                <a:extLst>
                  <a:ext uri="{FF2B5EF4-FFF2-40B4-BE49-F238E27FC236}">
                    <a16:creationId xmlns:a16="http://schemas.microsoft.com/office/drawing/2014/main" id="{737A83EB-A207-1F42-EBA6-B3264C64E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0"/>
                <a:ext cx="336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c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88" name="Rectangle 38">
                <a:extLst>
                  <a:ext uri="{FF2B5EF4-FFF2-40B4-BE49-F238E27FC236}">
                    <a16:creationId xmlns:a16="http://schemas.microsoft.com/office/drawing/2014/main" id="{FF42BFDC-43E6-3587-69CB-747F7FED0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7" y="3697"/>
                <a:ext cx="335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c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89" name="Rectangle 39">
                <a:extLst>
                  <a:ext uri="{FF2B5EF4-FFF2-40B4-BE49-F238E27FC236}">
                    <a16:creationId xmlns:a16="http://schemas.microsoft.com/office/drawing/2014/main" id="{2A6316CF-05A6-8FC2-9D1A-D22B8AAAB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263"/>
                <a:ext cx="33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90" name="Rectangle 40">
                <a:extLst>
                  <a:ext uri="{FF2B5EF4-FFF2-40B4-BE49-F238E27FC236}">
                    <a16:creationId xmlns:a16="http://schemas.microsoft.com/office/drawing/2014/main" id="{BA35B2D2-4BE2-65B2-8F82-351F27600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960"/>
                <a:ext cx="335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91" name="Rectangle 41">
                <a:extLst>
                  <a:ext uri="{FF2B5EF4-FFF2-40B4-BE49-F238E27FC236}">
                    <a16:creationId xmlns:a16="http://schemas.microsoft.com/office/drawing/2014/main" id="{CD636F63-B025-6AEE-1061-231DF5522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529"/>
                <a:ext cx="336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92" name="Rectangle 42">
                <a:extLst>
                  <a:ext uri="{FF2B5EF4-FFF2-40B4-BE49-F238E27FC236}">
                    <a16:creationId xmlns:a16="http://schemas.microsoft.com/office/drawing/2014/main" id="{4845AB10-977B-5FA8-0C43-CE88CED65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648"/>
                <a:ext cx="336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3593" name="Rectangle 43">
                <a:extLst>
                  <a:ext uri="{FF2B5EF4-FFF2-40B4-BE49-F238E27FC236}">
                    <a16:creationId xmlns:a16="http://schemas.microsoft.com/office/drawing/2014/main" id="{C059E3BC-5188-B418-AFE9-D9A9AE683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1439"/>
                <a:ext cx="33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503972" eaLnBrk="1" fontAlgn="auto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1" lang="en-US" altLang="zh-CN" sz="2315">
                    <a:solidFill>
                      <a:prstClr val="black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kumimoji="1" lang="en-US" altLang="zh-CN" sz="1984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3552" name="Rectangle 45">
              <a:extLst>
                <a:ext uri="{FF2B5EF4-FFF2-40B4-BE49-F238E27FC236}">
                  <a16:creationId xmlns:a16="http://schemas.microsoft.com/office/drawing/2014/main" id="{633FE383-BC84-C273-0DF8-24F9A10B7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304"/>
              <a:ext cx="336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2315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B</a:t>
              </a:r>
              <a:endPara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103">
            <a:extLst>
              <a:ext uri="{FF2B5EF4-FFF2-40B4-BE49-F238E27FC236}">
                <a16:creationId xmlns:a16="http://schemas.microsoft.com/office/drawing/2014/main" id="{1A56D76A-A48A-D42B-353D-5F37A30701B6}"/>
              </a:ext>
            </a:extLst>
          </p:cNvPr>
          <p:cNvGrpSpPr>
            <a:grpSpLocks/>
          </p:cNvGrpSpPr>
          <p:nvPr/>
        </p:nvGrpSpPr>
        <p:grpSpPr bwMode="auto">
          <a:xfrm>
            <a:off x="4143375" y="5295900"/>
            <a:ext cx="1785938" cy="449263"/>
            <a:chOff x="912" y="2362"/>
            <a:chExt cx="1360" cy="377"/>
          </a:xfrm>
        </p:grpSpPr>
        <p:sp>
          <p:nvSpPr>
            <p:cNvPr id="193549" name="Freeform 50">
              <a:extLst>
                <a:ext uri="{FF2B5EF4-FFF2-40B4-BE49-F238E27FC236}">
                  <a16:creationId xmlns:a16="http://schemas.microsoft.com/office/drawing/2014/main" id="{E566834C-D588-0F1A-3EE7-84431686F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2387"/>
              <a:ext cx="1360" cy="272"/>
            </a:xfrm>
            <a:custGeom>
              <a:avLst/>
              <a:gdLst>
                <a:gd name="T0" fmla="*/ 0 w 1360"/>
                <a:gd name="T1" fmla="*/ 0 h 272"/>
                <a:gd name="T2" fmla="*/ 0 w 1360"/>
                <a:gd name="T3" fmla="*/ 272 h 272"/>
                <a:gd name="T4" fmla="*/ 1360 w 1360"/>
                <a:gd name="T5" fmla="*/ 272 h 272"/>
                <a:gd name="T6" fmla="*/ 0 60000 65536"/>
                <a:gd name="T7" fmla="*/ 0 60000 65536"/>
                <a:gd name="T8" fmla="*/ 0 60000 65536"/>
                <a:gd name="T9" fmla="*/ 0 w 1360"/>
                <a:gd name="T10" fmla="*/ 0 h 272"/>
                <a:gd name="T11" fmla="*/ 1360 w 1360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0" h="272">
                  <a:moveTo>
                    <a:pt x="0" y="0"/>
                  </a:moveTo>
                  <a:lnTo>
                    <a:pt x="0" y="272"/>
                  </a:lnTo>
                  <a:lnTo>
                    <a:pt x="1360" y="272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3550" name="Text Box 51">
              <a:extLst>
                <a:ext uri="{FF2B5EF4-FFF2-40B4-BE49-F238E27FC236}">
                  <a16:creationId xmlns:a16="http://schemas.microsoft.com/office/drawing/2014/main" id="{754C1D92-AE98-00E2-C6CB-4934E04C0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0" y="2362"/>
              <a:ext cx="278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2315" b="1" dirty="0">
                  <a:solidFill>
                    <a:srgbClr val="0070C0"/>
                  </a:solidFill>
                  <a:latin typeface="Arial" panose="020B0604020202020204"/>
                </a:rPr>
                <a:t>b</a:t>
              </a:r>
              <a:endParaRPr lang="en-GB" altLang="zh-CN" sz="2315" b="1" dirty="0">
                <a:solidFill>
                  <a:srgbClr val="0070C0"/>
                </a:solidFill>
                <a:latin typeface="Arial" panose="020B0604020202020204"/>
              </a:endParaRPr>
            </a:p>
          </p:txBody>
        </p:sp>
      </p:grpSp>
      <p:grpSp>
        <p:nvGrpSpPr>
          <p:cNvPr id="5" name="Group 104">
            <a:extLst>
              <a:ext uri="{FF2B5EF4-FFF2-40B4-BE49-F238E27FC236}">
                <a16:creationId xmlns:a16="http://schemas.microsoft.com/office/drawing/2014/main" id="{24E9E594-F3A4-65A8-7DE8-0ED252016207}"/>
              </a:ext>
            </a:extLst>
          </p:cNvPr>
          <p:cNvGrpSpPr>
            <a:grpSpLocks/>
          </p:cNvGrpSpPr>
          <p:nvPr/>
        </p:nvGrpSpPr>
        <p:grpSpPr bwMode="auto">
          <a:xfrm>
            <a:off x="7372350" y="5126038"/>
            <a:ext cx="833438" cy="449262"/>
            <a:chOff x="3379" y="2268"/>
            <a:chExt cx="635" cy="342"/>
          </a:xfrm>
        </p:grpSpPr>
        <p:sp>
          <p:nvSpPr>
            <p:cNvPr id="193547" name="Text Box 52">
              <a:extLst>
                <a:ext uri="{FF2B5EF4-FFF2-40B4-BE49-F238E27FC236}">
                  <a16:creationId xmlns:a16="http://schemas.microsoft.com/office/drawing/2014/main" id="{3EB4D79D-6551-009E-9C51-DB23D7CEB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2" y="2268"/>
              <a:ext cx="304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2315" b="1" dirty="0">
                  <a:solidFill>
                    <a:srgbClr val="0070C0"/>
                  </a:solidFill>
                  <a:latin typeface="Arial" panose="020B0604020202020204"/>
                </a:rPr>
                <a:t>B</a:t>
              </a:r>
              <a:endParaRPr lang="en-GB" altLang="zh-CN" sz="2315" b="1" dirty="0">
                <a:solidFill>
                  <a:srgbClr val="0070C0"/>
                </a:solidFill>
                <a:latin typeface="Arial" panose="020B0604020202020204"/>
              </a:endParaRPr>
            </a:p>
          </p:txBody>
        </p:sp>
        <p:sp>
          <p:nvSpPr>
            <p:cNvPr id="193548" name="Line 53">
              <a:extLst>
                <a:ext uri="{FF2B5EF4-FFF2-40B4-BE49-F238E27FC236}">
                  <a16:creationId xmlns:a16="http://schemas.microsoft.com/office/drawing/2014/main" id="{774E15F2-9053-7237-F851-ABB1FD66D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2586"/>
              <a:ext cx="63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</p:grpSp>
      <p:grpSp>
        <p:nvGrpSpPr>
          <p:cNvPr id="6" name="Group 109">
            <a:extLst>
              <a:ext uri="{FF2B5EF4-FFF2-40B4-BE49-F238E27FC236}">
                <a16:creationId xmlns:a16="http://schemas.microsoft.com/office/drawing/2014/main" id="{92EE12FC-393D-0CA1-A421-D7018685BA3D}"/>
              </a:ext>
            </a:extLst>
          </p:cNvPr>
          <p:cNvGrpSpPr>
            <a:grpSpLocks/>
          </p:cNvGrpSpPr>
          <p:nvPr/>
        </p:nvGrpSpPr>
        <p:grpSpPr bwMode="auto">
          <a:xfrm>
            <a:off x="7377113" y="5818188"/>
            <a:ext cx="817562" cy="525462"/>
            <a:chOff x="3368" y="2784"/>
            <a:chExt cx="624" cy="400"/>
          </a:xfrm>
        </p:grpSpPr>
        <p:sp>
          <p:nvSpPr>
            <p:cNvPr id="193545" name="Freeform 110">
              <a:extLst>
                <a:ext uri="{FF2B5EF4-FFF2-40B4-BE49-F238E27FC236}">
                  <a16:creationId xmlns:a16="http://schemas.microsoft.com/office/drawing/2014/main" id="{AFA6F7C9-65D2-239F-E34D-8F078E09B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2784"/>
              <a:ext cx="624" cy="400"/>
            </a:xfrm>
            <a:custGeom>
              <a:avLst/>
              <a:gdLst>
                <a:gd name="T0" fmla="*/ 0 w 624"/>
                <a:gd name="T1" fmla="*/ 0 h 400"/>
                <a:gd name="T2" fmla="*/ 240 w 624"/>
                <a:gd name="T3" fmla="*/ 336 h 400"/>
                <a:gd name="T4" fmla="*/ 624 w 624"/>
                <a:gd name="T5" fmla="*/ 384 h 400"/>
                <a:gd name="T6" fmla="*/ 0 60000 65536"/>
                <a:gd name="T7" fmla="*/ 0 60000 65536"/>
                <a:gd name="T8" fmla="*/ 0 60000 65536"/>
                <a:gd name="T9" fmla="*/ 0 w 624"/>
                <a:gd name="T10" fmla="*/ 0 h 400"/>
                <a:gd name="T11" fmla="*/ 624 w 624"/>
                <a:gd name="T12" fmla="*/ 400 h 4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400">
                  <a:moveTo>
                    <a:pt x="0" y="0"/>
                  </a:moveTo>
                  <a:cubicBezTo>
                    <a:pt x="68" y="136"/>
                    <a:pt x="136" y="272"/>
                    <a:pt x="240" y="336"/>
                  </a:cubicBezTo>
                  <a:cubicBezTo>
                    <a:pt x="344" y="400"/>
                    <a:pt x="484" y="392"/>
                    <a:pt x="624" y="38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3546" name="Rectangle 111">
              <a:extLst>
                <a:ext uri="{FF2B5EF4-FFF2-40B4-BE49-F238E27FC236}">
                  <a16:creationId xmlns:a16="http://schemas.microsoft.com/office/drawing/2014/main" id="{1E775D1D-C406-D170-F880-666F89E30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2825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2315" b="1" dirty="0">
                  <a:solidFill>
                    <a:srgbClr val="0070C0"/>
                  </a:solidFill>
                  <a:latin typeface="Arial" panose="020B0604020202020204"/>
                </a:rPr>
                <a:t>d</a:t>
              </a:r>
            </a:p>
          </p:txBody>
        </p:sp>
      </p:grpSp>
      <p:sp>
        <p:nvSpPr>
          <p:cNvPr id="61" name="Rectangle 3119">
            <a:extLst>
              <a:ext uri="{FF2B5EF4-FFF2-40B4-BE49-F238E27FC236}">
                <a16:creationId xmlns:a16="http://schemas.microsoft.com/office/drawing/2014/main" id="{C0CE254F-1994-6063-42E8-70D192230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238" y="3609975"/>
            <a:ext cx="15748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cap="sq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984" dirty="0">
                <a:solidFill>
                  <a:prstClr val="black"/>
                </a:solidFill>
              </a:rPr>
              <a:t>输入串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C59E0CE-3A65-E2CE-8BFF-F6BD89C130DD}"/>
              </a:ext>
            </a:extLst>
          </p:cNvPr>
          <p:cNvSpPr txBox="1"/>
          <p:nvPr/>
        </p:nvSpPr>
        <p:spPr>
          <a:xfrm>
            <a:off x="377825" y="3384550"/>
            <a:ext cx="133985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</a:rPr>
              <a:t>11  </a:t>
            </a:r>
            <a:r>
              <a:rPr lang="en-US" altLang="zh-CN" baseline="-25000" dirty="0">
                <a:solidFill>
                  <a:srgbClr val="000000"/>
                </a:solidFill>
                <a:latin typeface="微软雅黑" panose="020B0503020204020204" pitchFamily="34" charset="-122"/>
              </a:rPr>
              <a:t>	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</a:rPr>
              <a:t>d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6A18F43-9AD4-568E-880D-12FF5DF90EE7}"/>
              </a:ext>
            </a:extLst>
          </p:cNvPr>
          <p:cNvSpPr txBox="1"/>
          <p:nvPr/>
        </p:nvSpPr>
        <p:spPr>
          <a:xfrm>
            <a:off x="376238" y="3771900"/>
            <a:ext cx="1339850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</a:rPr>
              <a:t>3     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</a:rPr>
              <a:t>b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15B8896-39DF-7252-18D8-4BB9ACFDC60E}"/>
              </a:ext>
            </a:extLst>
          </p:cNvPr>
          <p:cNvSpPr txBox="1"/>
          <p:nvPr/>
        </p:nvSpPr>
        <p:spPr>
          <a:xfrm>
            <a:off x="376238" y="4157663"/>
            <a:ext cx="1339850" cy="369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</a:rPr>
              <a:t>0</a:t>
            </a:r>
            <a:r>
              <a:rPr lang="en-US" altLang="zh-CN" baseline="-25000" dirty="0">
                <a:solidFill>
                  <a:srgbClr val="000000"/>
                </a:solidFill>
                <a:latin typeface="微软雅黑" panose="020B0503020204020204" pitchFamily="34" charset="-122"/>
              </a:rPr>
              <a:t>	     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</a:rPr>
              <a:t>#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CC33F80-9859-1059-3659-FC638264F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3243263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b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6AB7DE5-1C5C-E756-6F4B-98E5520D8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3243263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d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3E7E6F3-7029-3716-BBD1-F5A719AAD795}"/>
              </a:ext>
            </a:extLst>
          </p:cNvPr>
          <p:cNvSpPr txBox="1"/>
          <p:nvPr/>
        </p:nvSpPr>
        <p:spPr>
          <a:xfrm>
            <a:off x="1054100" y="3392488"/>
            <a:ext cx="655638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</a:rPr>
              <a:t>B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E73AE4D-B744-F8E7-E324-10BFD8132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63" y="3243263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#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C6F0F36-6D98-E5BB-F2FC-D58C3007C48D}"/>
              </a:ext>
            </a:extLst>
          </p:cNvPr>
          <p:cNvSpPr txBox="1"/>
          <p:nvPr/>
        </p:nvSpPr>
        <p:spPr>
          <a:xfrm>
            <a:off x="371475" y="3387725"/>
            <a:ext cx="67627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</a:rPr>
              <a:t>7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5434775-CFCC-F862-49E3-2FA52752DD1F}"/>
              </a:ext>
            </a:extLst>
          </p:cNvPr>
          <p:cNvGrpSpPr>
            <a:grpSpLocks/>
          </p:cNvGrpSpPr>
          <p:nvPr/>
        </p:nvGrpSpPr>
        <p:grpSpPr bwMode="auto">
          <a:xfrm>
            <a:off x="274638" y="2632075"/>
            <a:ext cx="1554162" cy="2554288"/>
            <a:chOff x="-1301131" y="2050580"/>
            <a:chExt cx="1880408" cy="3091272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0C055BF-B491-ACC4-8E35-39F205F52284}"/>
                </a:ext>
              </a:extLst>
            </p:cNvPr>
            <p:cNvCxnSpPr/>
            <p:nvPr/>
          </p:nvCxnSpPr>
          <p:spPr>
            <a:xfrm>
              <a:off x="-358046" y="2050580"/>
              <a:ext cx="0" cy="226129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5554" name="组合 9">
              <a:extLst>
                <a:ext uri="{FF2B5EF4-FFF2-40B4-BE49-F238E27FC236}">
                  <a16:creationId xmlns:a16="http://schemas.microsoft.com/office/drawing/2014/main" id="{C91057FF-C56D-A76F-E419-87299D13A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301131" y="2050580"/>
              <a:ext cx="1880408" cy="3091272"/>
              <a:chOff x="-1301131" y="2050580"/>
              <a:chExt cx="1880408" cy="3091272"/>
            </a:xfrm>
          </p:grpSpPr>
          <p:sp>
            <p:nvSpPr>
              <p:cNvPr id="1345555" name="文本框 64">
                <a:extLst>
                  <a:ext uri="{FF2B5EF4-FFF2-40B4-BE49-F238E27FC236}">
                    <a16:creationId xmlns:a16="http://schemas.microsoft.com/office/drawing/2014/main" id="{2B745BC4-8630-14ED-DA19-C8A301DA13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301131" y="4360066"/>
                <a:ext cx="1880408" cy="781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503238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-122"/>
                  </a:defRPr>
                </a:lvl1pPr>
                <a:lvl2pPr defTabSz="503238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-122"/>
                  </a:defRPr>
                </a:lvl2pPr>
                <a:lvl3pPr defTabSz="503238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-122"/>
                  </a:defRPr>
                </a:lvl3pPr>
                <a:lvl4pPr defTabSz="503238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-122"/>
                  </a:defRPr>
                </a:lvl4pPr>
                <a:lvl5pPr defTabSz="503238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-122"/>
                  </a:defRPr>
                </a:lvl5pPr>
                <a:lvl6pPr marL="2514600" indent="-228600" defTabSz="50323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-122"/>
                  </a:defRPr>
                </a:lvl6pPr>
                <a:lvl7pPr marL="2971800" indent="-228600" defTabSz="50323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-122"/>
                  </a:defRPr>
                </a:lvl7pPr>
                <a:lvl8pPr marL="3429000" indent="-228600" defTabSz="50323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-122"/>
                  </a:defRPr>
                </a:lvl8pPr>
                <a:lvl9pPr marL="3886200" indent="-228600" defTabSz="50323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-122"/>
                  </a:defRPr>
                </a:lvl9pPr>
              </a:lstStyle>
              <a:p>
                <a:pPr algn="ctr" eaLnBrk="1" fontAlgn="t" hangingPunct="1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</a:t>
                </a:r>
                <a:r>
                  <a:rPr lang="en-US" altLang="zh-CN" baseline="-25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符号</a:t>
                </a: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fontAlgn="t" hangingPunct="1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分析栈</a:t>
                </a:r>
                <a:endParaRPr lang="zh-CN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任意多边形 71">
                <a:extLst>
                  <a:ext uri="{FF2B5EF4-FFF2-40B4-BE49-F238E27FC236}">
                    <a16:creationId xmlns:a16="http://schemas.microsoft.com/office/drawing/2014/main" id="{36D1F8BE-563D-0ADA-0507-039EB27DC768}"/>
                  </a:ext>
                </a:extLst>
              </p:cNvPr>
              <p:cNvSpPr/>
              <p:nvPr/>
            </p:nvSpPr>
            <p:spPr>
              <a:xfrm>
                <a:off x="-1178203" y="2050580"/>
                <a:ext cx="1621108" cy="2309328"/>
              </a:xfrm>
              <a:custGeom>
                <a:avLst/>
                <a:gdLst>
                  <a:gd name="connsiteX0" fmla="*/ 12700 w 2921000"/>
                  <a:gd name="connsiteY0" fmla="*/ 0 h 2705100"/>
                  <a:gd name="connsiteX1" fmla="*/ 0 w 2921000"/>
                  <a:gd name="connsiteY1" fmla="*/ 2705100 h 2705100"/>
                  <a:gd name="connsiteX2" fmla="*/ 2921000 w 2921000"/>
                  <a:gd name="connsiteY2" fmla="*/ 2705100 h 2705100"/>
                  <a:gd name="connsiteX3" fmla="*/ 2908300 w 2921000"/>
                  <a:gd name="connsiteY3" fmla="*/ 1270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1000" h="2705100">
                    <a:moveTo>
                      <a:pt x="12700" y="0"/>
                    </a:moveTo>
                    <a:cubicBezTo>
                      <a:pt x="8467" y="901700"/>
                      <a:pt x="4233" y="1803400"/>
                      <a:pt x="0" y="2705100"/>
                    </a:cubicBezTo>
                    <a:lnTo>
                      <a:pt x="2921000" y="2705100"/>
                    </a:lnTo>
                    <a:cubicBezTo>
                      <a:pt x="2916767" y="1807633"/>
                      <a:pt x="2912533" y="910167"/>
                      <a:pt x="2908300" y="12700"/>
                    </a:cubicBezTo>
                  </a:path>
                </a:pathLst>
              </a:cu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defTabSz="50397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23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7" grpId="0" animBg="1"/>
      <p:bldP spid="67" grpId="1" animBg="1"/>
      <p:bldP spid="68" grpId="0" animBg="1"/>
      <p:bldP spid="70" grpId="0" animBg="1"/>
      <p:bldP spid="74" grpId="0"/>
      <p:bldP spid="74" grpId="1"/>
      <p:bldP spid="75" grpId="0"/>
      <p:bldP spid="75" grpId="1"/>
      <p:bldP spid="79" grpId="0" animBg="1"/>
      <p:bldP spid="76" grpId="0"/>
      <p:bldP spid="6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8" name="Rectangle 3">
            <a:extLst>
              <a:ext uri="{FF2B5EF4-FFF2-40B4-BE49-F238E27FC236}">
                <a16:creationId xmlns:a16="http://schemas.microsoft.com/office/drawing/2014/main" id="{B6F84661-BFB4-A019-F1FB-6765D964B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dirty="0"/>
              <a:t>LR(0)</a:t>
            </a:r>
            <a:r>
              <a:rPr lang="zh-CN" altLang="en-US" dirty="0"/>
              <a:t>项目集规范族</a:t>
            </a:r>
          </a:p>
        </p:txBody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FBB60B91-546D-56C3-F0FE-C9A92789D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4763" y="5438775"/>
            <a:ext cx="4498976" cy="2055813"/>
          </a:xfrm>
        </p:spPr>
        <p:txBody>
          <a:bodyPr/>
          <a:lstStyle/>
          <a:p>
            <a:pPr marL="377979" indent="-377979" defTabSz="503972" fontAlgn="auto">
              <a:spcBef>
                <a:spcPct val="5500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构成识别一个文法活前缀的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DFA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的项目集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状态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的全体称为文法的</a:t>
            </a:r>
            <a:r>
              <a:rPr lang="en-US" altLang="zh-CN" sz="3086" dirty="0">
                <a:solidFill>
                  <a:srgbClr val="CC0000"/>
                </a:solidFill>
              </a:rPr>
              <a:t>LR(0)</a:t>
            </a:r>
            <a:r>
              <a:rPr lang="zh-CN" altLang="en-US" sz="3086" dirty="0">
                <a:solidFill>
                  <a:srgbClr val="CC0000"/>
                </a:solidFill>
              </a:rPr>
              <a:t>项目集规范族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pic>
        <p:nvPicPr>
          <p:cNvPr id="1347588" name="图片 16">
            <a:extLst>
              <a:ext uri="{FF2B5EF4-FFF2-40B4-BE49-F238E27FC236}">
                <a16:creationId xmlns:a16="http://schemas.microsoft.com/office/drawing/2014/main" id="{3B2D732B-F59E-D1F3-858B-8000B70B4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8" y="1085850"/>
            <a:ext cx="7100887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6EF9AAC-1597-6267-A3E7-6DD8FEF13339}"/>
              </a:ext>
            </a:extLst>
          </p:cNvPr>
          <p:cNvSpPr/>
          <p:nvPr/>
        </p:nvSpPr>
        <p:spPr>
          <a:xfrm>
            <a:off x="3078163" y="3625850"/>
            <a:ext cx="1706562" cy="11509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C4E7EF-818E-6B3C-3A61-47621C490434}"/>
              </a:ext>
            </a:extLst>
          </p:cNvPr>
          <p:cNvSpPr/>
          <p:nvPr/>
        </p:nvSpPr>
        <p:spPr>
          <a:xfrm>
            <a:off x="5626100" y="1679575"/>
            <a:ext cx="1666875" cy="10318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E67160-C0D5-CBA0-9A4F-B13579A17EF1}"/>
              </a:ext>
            </a:extLst>
          </p:cNvPr>
          <p:cNvSpPr/>
          <p:nvPr/>
        </p:nvSpPr>
        <p:spPr>
          <a:xfrm>
            <a:off x="5703888" y="5773738"/>
            <a:ext cx="1666875" cy="9921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5C818EA-9ACB-9D25-C236-5B8B8A8034B2}"/>
              </a:ext>
            </a:extLst>
          </p:cNvPr>
          <p:cNvSpPr/>
          <p:nvPr/>
        </p:nvSpPr>
        <p:spPr>
          <a:xfrm>
            <a:off x="5707063" y="4635500"/>
            <a:ext cx="1666875" cy="99218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8974C6-31D6-BD76-A669-0AB4492770E2}"/>
              </a:ext>
            </a:extLst>
          </p:cNvPr>
          <p:cNvSpPr/>
          <p:nvPr/>
        </p:nvSpPr>
        <p:spPr>
          <a:xfrm>
            <a:off x="5703888" y="2854325"/>
            <a:ext cx="1666875" cy="10715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06F053F-E551-8335-B552-E8C15B023E3C}"/>
              </a:ext>
            </a:extLst>
          </p:cNvPr>
          <p:cNvSpPr/>
          <p:nvPr/>
        </p:nvSpPr>
        <p:spPr>
          <a:xfrm>
            <a:off x="8315325" y="1566863"/>
            <a:ext cx="1744663" cy="51593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FED2FF3-79FA-0D2B-01B7-5218EA3BF266}"/>
              </a:ext>
            </a:extLst>
          </p:cNvPr>
          <p:cNvSpPr/>
          <p:nvPr/>
        </p:nvSpPr>
        <p:spPr>
          <a:xfrm>
            <a:off x="8304213" y="5627688"/>
            <a:ext cx="1746250" cy="51593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0B85E0-DF65-8478-96B3-6E39B6D4BC34}"/>
              </a:ext>
            </a:extLst>
          </p:cNvPr>
          <p:cNvSpPr/>
          <p:nvPr/>
        </p:nvSpPr>
        <p:spPr>
          <a:xfrm>
            <a:off x="8332788" y="3144838"/>
            <a:ext cx="1744662" cy="4762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D2B4691-1E21-2FAA-0A07-A5C4D20B8470}"/>
              </a:ext>
            </a:extLst>
          </p:cNvPr>
          <p:cNvSpPr/>
          <p:nvPr/>
        </p:nvSpPr>
        <p:spPr>
          <a:xfrm>
            <a:off x="8318500" y="6346825"/>
            <a:ext cx="1746250" cy="5159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6F2D36F-09AA-E343-41D4-F900422B75B2}"/>
              </a:ext>
            </a:extLst>
          </p:cNvPr>
          <p:cNvSpPr/>
          <p:nvPr/>
        </p:nvSpPr>
        <p:spPr>
          <a:xfrm>
            <a:off x="8323263" y="4787900"/>
            <a:ext cx="1746250" cy="4762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3BE97A-BC4A-AF34-2AA9-8968092712C5}"/>
              </a:ext>
            </a:extLst>
          </p:cNvPr>
          <p:cNvSpPr/>
          <p:nvPr/>
        </p:nvSpPr>
        <p:spPr>
          <a:xfrm>
            <a:off x="8308975" y="2222500"/>
            <a:ext cx="1746250" cy="4762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A920378-687B-17A0-ED22-9E5B360AEB52}"/>
              </a:ext>
            </a:extLst>
          </p:cNvPr>
          <p:cNvSpPr/>
          <p:nvPr/>
        </p:nvSpPr>
        <p:spPr>
          <a:xfrm>
            <a:off x="5705475" y="4013200"/>
            <a:ext cx="1666875" cy="4365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0" grpId="0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718CDA-25FB-7ADF-48B3-1E725F5C4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项目集规范簇中的每一个子集构成一个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DFA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，第一种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DFA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构造方法，就是构造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LR0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项目规范簇，然后变成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NFA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，再通过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DFA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确定化变成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DFA</a:t>
            </a:r>
          </a:p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第二种构建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DFA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的方法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7E12A9-0C36-C049-F471-4DFA0CCC9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通过计算项目集规范族构造识别活前缀的</a:t>
            </a:r>
            <a:r>
              <a:rPr lang="en-US" altLang="zh-CN" dirty="0"/>
              <a:t>DFA</a:t>
            </a:r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362" y="1803529"/>
            <a:ext cx="5325244" cy="4652628"/>
          </a:xfrm>
          <a:prstGeom prst="rect">
            <a:avLst/>
          </a:prstGeom>
        </p:spPr>
      </p:pic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有效项目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89983" y="2009805"/>
                <a:ext cx="4416608" cy="479771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项目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A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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</a:t>
                </a:r>
                <a:r>
                  <a:rPr lang="en-US" altLang="zh-CN" baseline="-250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1</a:t>
                </a:r>
                <a:r>
                  <a:rPr lang="en-US" altLang="zh-CN" b="1" dirty="0">
                    <a:solidFill>
                      <a:srgbClr val="00B050"/>
                    </a:solidFill>
                    <a:latin typeface="微软雅黑" panose="020B0503020204020204" pitchFamily="34" charset="-122"/>
                  </a:rPr>
                  <a:t>•</a:t>
                </a:r>
                <a:r>
                  <a:rPr lang="en-US" altLang="zh-CN" dirty="0">
                    <a:solidFill>
                      <a:srgbClr val="00B050"/>
                    </a:solidFill>
                    <a:sym typeface="Symbol" panose="05050102010706020507" pitchFamily="18" charset="2"/>
                  </a:rPr>
                  <a:t></a:t>
                </a:r>
                <a:r>
                  <a:rPr lang="en-US" altLang="zh-CN" baseline="-25000" dirty="0">
                    <a:solidFill>
                      <a:srgbClr val="00B050"/>
                    </a:solidFill>
                    <a:sym typeface="Symbol" panose="05050102010706020507" pitchFamily="18" charset="2"/>
                  </a:rPr>
                  <a:t>2</a:t>
                </a:r>
                <a:r>
                  <a:rPr lang="zh-CN" altLang="en-US" dirty="0"/>
                  <a:t>对活前缀</a:t>
                </a:r>
                <a:r>
                  <a:rPr lang="zh-CN" altLang="en-US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</a:t>
                </a:r>
                <a:r>
                  <a:rPr lang="en-US" altLang="zh-CN" baseline="-250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1</a:t>
                </a:r>
                <a:r>
                  <a:rPr lang="zh-CN" altLang="en-US" dirty="0"/>
                  <a:t>是有效的，其条件是存在规范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最右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推导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是终结符</a:t>
                </a:r>
                <a:r>
                  <a:rPr lang="en-US" altLang="zh-CN" dirty="0"/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⇒"/>
                              <m:vertJc m:val="bot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groupCh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kumimoji="1" lang="zh-CN" altLang="en-US" dirty="0"/>
                  <a:t>在任何时候，分析栈中的活前缀</a:t>
                </a:r>
                <a:r>
                  <a:rPr kumimoji="1" lang="en-US" altLang="zh-CN" dirty="0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>
                    <a:sym typeface="Symbol" panose="05050102010706020507" pitchFamily="18" charset="2"/>
                  </a:rPr>
                  <a:t>1</a:t>
                </a:r>
                <a:r>
                  <a:rPr kumimoji="1" lang="en-US" altLang="zh-CN" dirty="0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>
                    <a:sym typeface="Symbol" panose="05050102010706020507" pitchFamily="18" charset="2"/>
                  </a:rPr>
                  <a:t>2</a:t>
                </a:r>
                <a:r>
                  <a:rPr kumimoji="1" lang="en-US" altLang="zh-CN" dirty="0">
                    <a:sym typeface="Symbol" panose="05050102010706020507" pitchFamily="18" charset="2"/>
                  </a:rPr>
                  <a:t> … </a:t>
                </a:r>
                <a:r>
                  <a:rPr kumimoji="1" lang="en-US" altLang="zh-CN" dirty="0" err="1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 err="1">
                    <a:sym typeface="Symbol" panose="05050102010706020507" pitchFamily="18" charset="2"/>
                  </a:rPr>
                  <a:t>m</a:t>
                </a:r>
                <a:r>
                  <a:rPr kumimoji="1" lang="zh-CN" altLang="en-US" dirty="0"/>
                  <a:t>的有效项目集正是从识别活前缀的</a:t>
                </a:r>
                <a:r>
                  <a:rPr kumimoji="1" lang="en-US" altLang="zh-CN" dirty="0"/>
                  <a:t>DFA</a:t>
                </a:r>
                <a:r>
                  <a:rPr kumimoji="1" lang="zh-CN" altLang="en-US" dirty="0"/>
                  <a:t>的初态出发，读出</a:t>
                </a:r>
                <a:r>
                  <a:rPr kumimoji="1" lang="en-US" altLang="zh-CN" dirty="0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>
                    <a:sym typeface="Symbol" panose="05050102010706020507" pitchFamily="18" charset="2"/>
                  </a:rPr>
                  <a:t>1</a:t>
                </a:r>
                <a:r>
                  <a:rPr kumimoji="1" lang="en-US" altLang="zh-CN" dirty="0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>
                    <a:sym typeface="Symbol" panose="05050102010706020507" pitchFamily="18" charset="2"/>
                  </a:rPr>
                  <a:t>2</a:t>
                </a:r>
                <a:r>
                  <a:rPr kumimoji="1" lang="en-US" altLang="zh-CN" dirty="0">
                    <a:sym typeface="Symbol" panose="05050102010706020507" pitchFamily="18" charset="2"/>
                  </a:rPr>
                  <a:t> … </a:t>
                </a:r>
                <a:r>
                  <a:rPr kumimoji="1" lang="en-US" altLang="zh-CN" dirty="0" err="1">
                    <a:sym typeface="Symbol" panose="05050102010706020507" pitchFamily="18" charset="2"/>
                  </a:rPr>
                  <a:t>X</a:t>
                </a:r>
                <a:r>
                  <a:rPr kumimoji="1" lang="en-US" altLang="zh-CN" baseline="-25000" dirty="0" err="1">
                    <a:sym typeface="Symbol" panose="05050102010706020507" pitchFamily="18" charset="2"/>
                  </a:rPr>
                  <a:t>m</a:t>
                </a:r>
                <a:r>
                  <a:rPr kumimoji="1" lang="zh-CN" altLang="en-US" dirty="0"/>
                  <a:t>后到达的那个项目集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状态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21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83" y="2009805"/>
                <a:ext cx="4416608" cy="4797715"/>
              </a:xfrm>
              <a:blipFill rotWithShape="0">
                <a:blip r:embed="rId4"/>
                <a:stretch>
                  <a:fillRect l="-1796" t="-3304" r="-1657" b="-1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701742" y="4129843"/>
            <a:ext cx="6614716" cy="207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Char char="q"/>
            </a:pPr>
            <a:endParaRPr kumimoji="1" lang="zh-CN" altLang="en-US" sz="264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457556" y="4989476"/>
            <a:ext cx="907937" cy="535725"/>
            <a:chOff x="7004056" y="4267302"/>
            <a:chExt cx="1098218" cy="648000"/>
          </a:xfrm>
        </p:grpSpPr>
        <p:sp>
          <p:nvSpPr>
            <p:cNvPr id="57" name="Freeform 17"/>
            <p:cNvSpPr>
              <a:spLocks noChangeAspect="1"/>
            </p:cNvSpPr>
            <p:nvPr/>
          </p:nvSpPr>
          <p:spPr bwMode="auto">
            <a:xfrm>
              <a:off x="7466424" y="4267302"/>
              <a:ext cx="635850" cy="64800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0"/>
                <a:gd name="T13" fmla="*/ 0 h 20000"/>
                <a:gd name="T14" fmla="*/ 20000 w 20000"/>
                <a:gd name="T15" fmla="*/ 20000 h 20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0" h="20000">
                  <a:moveTo>
                    <a:pt x="18308" y="0"/>
                  </a:moveTo>
                  <a:lnTo>
                    <a:pt x="0" y="0"/>
                  </a:lnTo>
                  <a:lnTo>
                    <a:pt x="0" y="19981"/>
                  </a:lnTo>
                  <a:lnTo>
                    <a:pt x="19972" y="19981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58" name="Rectangle 31"/>
            <p:cNvSpPr>
              <a:spLocks noChangeArrowheads="1"/>
            </p:cNvSpPr>
            <p:nvPr/>
          </p:nvSpPr>
          <p:spPr bwMode="auto">
            <a:xfrm>
              <a:off x="7004056" y="4393088"/>
              <a:ext cx="533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</a:pPr>
              <a:r>
                <a:rPr kumimoji="1" lang="en-US" altLang="zh-CN" sz="1984" b="1" dirty="0">
                  <a:solidFill>
                    <a:srgbClr val="0070C0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1653" b="1" dirty="0">
                <a:solidFill>
                  <a:srgbClr val="0070C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59" name="Group 103"/>
          <p:cNvGrpSpPr>
            <a:grpSpLocks/>
          </p:cNvGrpSpPr>
          <p:nvPr/>
        </p:nvGrpSpPr>
        <p:grpSpPr bwMode="auto">
          <a:xfrm>
            <a:off x="4829271" y="4544746"/>
            <a:ext cx="1513248" cy="397842"/>
            <a:chOff x="892" y="2315"/>
            <a:chExt cx="1153" cy="334"/>
          </a:xfrm>
        </p:grpSpPr>
        <p:sp>
          <p:nvSpPr>
            <p:cNvPr id="60" name="Freeform 50"/>
            <p:cNvSpPr>
              <a:spLocks noChangeAspect="1"/>
            </p:cNvSpPr>
            <p:nvPr/>
          </p:nvSpPr>
          <p:spPr bwMode="auto">
            <a:xfrm>
              <a:off x="892" y="2347"/>
              <a:ext cx="1153" cy="231"/>
            </a:xfrm>
            <a:custGeom>
              <a:avLst/>
              <a:gdLst>
                <a:gd name="T0" fmla="*/ 0 w 1360"/>
                <a:gd name="T1" fmla="*/ 0 h 272"/>
                <a:gd name="T2" fmla="*/ 0 w 1360"/>
                <a:gd name="T3" fmla="*/ 272 h 272"/>
                <a:gd name="T4" fmla="*/ 1360 w 1360"/>
                <a:gd name="T5" fmla="*/ 272 h 272"/>
                <a:gd name="T6" fmla="*/ 0 60000 65536"/>
                <a:gd name="T7" fmla="*/ 0 60000 65536"/>
                <a:gd name="T8" fmla="*/ 0 60000 65536"/>
                <a:gd name="T9" fmla="*/ 0 w 1360"/>
                <a:gd name="T10" fmla="*/ 0 h 272"/>
                <a:gd name="T11" fmla="*/ 1360 w 1360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0" h="272">
                  <a:moveTo>
                    <a:pt x="0" y="0"/>
                  </a:moveTo>
                  <a:lnTo>
                    <a:pt x="0" y="272"/>
                  </a:lnTo>
                  <a:lnTo>
                    <a:pt x="1360" y="272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61" name="Text Box 51"/>
            <p:cNvSpPr txBox="1">
              <a:spLocks noChangeArrowheads="1"/>
            </p:cNvSpPr>
            <p:nvPr/>
          </p:nvSpPr>
          <p:spPr bwMode="auto">
            <a:xfrm>
              <a:off x="1576" y="2315"/>
              <a:ext cx="25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</a:pPr>
              <a:r>
                <a:rPr lang="en-US" altLang="zh-CN" sz="1984" b="1" dirty="0">
                  <a:solidFill>
                    <a:srgbClr val="0070C0"/>
                  </a:solidFill>
                  <a:latin typeface="Arial" panose="020B0604020202020204"/>
                </a:rPr>
                <a:t>b</a:t>
              </a:r>
              <a:endParaRPr lang="en-GB" altLang="zh-CN" sz="1984" b="1" dirty="0">
                <a:solidFill>
                  <a:srgbClr val="0070C0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705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10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有效项目的性质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082" name="Rectangle 2"/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  <a:spcBef>
                    <a:spcPts val="496"/>
                  </a:spcBef>
                </a:pPr>
                <a:r>
                  <a:rPr lang="zh-CN" altLang="en-US" dirty="0"/>
                  <a:t>若项目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A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</a:t>
                </a:r>
                <a:r>
                  <a:rPr lang="en-US" altLang="zh-CN" b="1" dirty="0">
                    <a:solidFill>
                      <a:srgbClr val="0070C0"/>
                    </a:solidFill>
                    <a:latin typeface="微软雅黑" panose="020B0503020204020204" pitchFamily="34" charset="-122"/>
                  </a:rPr>
                  <a:t>•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B</a:t>
                </a:r>
                <a:r>
                  <a:rPr lang="zh-CN" altLang="en-US" dirty="0"/>
                  <a:t>对活前缀</a:t>
                </a:r>
                <a:r>
                  <a:rPr lang="zh-CN" altLang="en-US" dirty="0">
                    <a:solidFill>
                      <a:srgbClr val="CC0000"/>
                    </a:solidFill>
                    <a:sym typeface="Symbol" panose="05050102010706020507" pitchFamily="18" charset="2"/>
                  </a:rPr>
                  <a:t></a:t>
                </a:r>
                <a:r>
                  <a:rPr lang="en-US" altLang="zh-CN" dirty="0">
                    <a:solidFill>
                      <a:srgbClr val="CC0000"/>
                    </a:solidFill>
                    <a:sym typeface="Symbol" panose="05050102010706020507" pitchFamily="18" charset="2"/>
                  </a:rPr>
                  <a:t>=</a:t>
                </a:r>
                <a:r>
                  <a:rPr lang="zh-CN" altLang="en-US" dirty="0"/>
                  <a:t>是有效的且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B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 </a:t>
                </a:r>
                <a:r>
                  <a:rPr lang="zh-CN" altLang="en-US" dirty="0"/>
                  <a:t>是一个产生式，则项目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B 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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微软雅黑" panose="020B0503020204020204" pitchFamily="34" charset="-122"/>
                  </a:rPr>
                  <a:t>•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 </a:t>
                </a:r>
                <a:r>
                  <a:rPr lang="zh-CN" altLang="en-US" dirty="0"/>
                  <a:t>对</a:t>
                </a:r>
                <a:r>
                  <a:rPr lang="zh-CN" altLang="en-US" dirty="0">
                    <a:solidFill>
                      <a:srgbClr val="CC0000"/>
                    </a:solidFill>
                    <a:sym typeface="Symbol" panose="05050102010706020507" pitchFamily="18" charset="2"/>
                  </a:rPr>
                  <a:t></a:t>
                </a:r>
                <a:r>
                  <a:rPr lang="en-US" altLang="zh-CN" dirty="0">
                    <a:solidFill>
                      <a:srgbClr val="CC0000"/>
                    </a:solidFill>
                    <a:sym typeface="Symbol" panose="05050102010706020507" pitchFamily="18" charset="2"/>
                  </a:rPr>
                  <a:t>=</a:t>
                </a:r>
                <a:r>
                  <a:rPr lang="en-US" altLang="zh-CN" dirty="0">
                    <a:sym typeface="Symbol" panose="05050102010706020507" pitchFamily="18" charset="2"/>
                  </a:rPr>
                  <a:t> </a:t>
                </a:r>
                <a:r>
                  <a:rPr lang="zh-CN" altLang="en-US" dirty="0"/>
                  <a:t>也是有效的。</a:t>
                </a: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spcBef>
                    <a:spcPts val="496"/>
                  </a:spcBef>
                  <a:buNone/>
                </a:pPr>
                <a:r>
                  <a:rPr lang="zh-CN" altLang="en-US" dirty="0"/>
                  <a:t>证明：</a:t>
                </a:r>
                <a:endParaRPr lang="en-US" altLang="zh-CN" dirty="0"/>
              </a:p>
              <a:p>
                <a:pPr marL="330732" lvl="1" indent="0">
                  <a:lnSpc>
                    <a:spcPct val="110000"/>
                  </a:lnSpc>
                  <a:spcBef>
                    <a:spcPts val="496"/>
                  </a:spcBef>
                  <a:buNone/>
                </a:pPr>
                <a:r>
                  <a:rPr lang="zh-CN" altLang="en-US" dirty="0"/>
                  <a:t>若项目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A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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•</a:t>
                </a: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B</a:t>
                </a:r>
                <a:r>
                  <a:rPr lang="zh-CN" altLang="en-US" dirty="0"/>
                  <a:t>对活前缀</a:t>
                </a:r>
                <a:r>
                  <a:rPr lang="zh-CN" altLang="en-US" dirty="0">
                    <a:solidFill>
                      <a:srgbClr val="CC0000"/>
                    </a:solidFill>
                    <a:sym typeface="Symbol" panose="05050102010706020507" pitchFamily="18" charset="2"/>
                  </a:rPr>
                  <a:t></a:t>
                </a:r>
                <a:r>
                  <a:rPr lang="en-US" altLang="zh-CN" dirty="0">
                    <a:solidFill>
                      <a:srgbClr val="CC0000"/>
                    </a:solidFill>
                    <a:sym typeface="Symbol" panose="05050102010706020507" pitchFamily="18" charset="2"/>
                  </a:rPr>
                  <a:t>=</a:t>
                </a:r>
                <a:r>
                  <a:rPr lang="zh-CN" altLang="en-US" dirty="0"/>
                  <a:t>是有效的，则有</a:t>
                </a:r>
                <a:endParaRPr lang="en-US" altLang="zh-CN" dirty="0"/>
              </a:p>
              <a:p>
                <a:pPr marL="330732" lvl="1" indent="0">
                  <a:lnSpc>
                    <a:spcPct val="110000"/>
                  </a:lnSpc>
                  <a:spcBef>
                    <a:spcPts val="496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⇒"/>
                              <m:vertJc m:val="bot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groupCh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𝛽𝜔</m:t>
                      </m:r>
                    </m:oMath>
                  </m:oMathPara>
                </a14:m>
                <a:endParaRPr lang="en-US" altLang="zh-CN" dirty="0"/>
              </a:p>
              <a:p>
                <a:pPr marL="330732" lvl="1" indent="0">
                  <a:lnSpc>
                    <a:spcPct val="110000"/>
                  </a:lnSpc>
                  <a:spcBef>
                    <a:spcPts val="496"/>
                  </a:spcBef>
                  <a:buNone/>
                </a:pPr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⇒"/>
                            <m:vertJc m:val="bot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groupCh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𝜑𝜔</m:t>
                    </m:r>
                  </m:oMath>
                </a14:m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𝜑𝜔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都是</m:t>
                    </m:r>
                  </m:oMath>
                </a14:m>
                <a:r>
                  <a:rPr lang="zh-CN" altLang="en-US" dirty="0"/>
                  <a:t>终结符</a:t>
                </a:r>
                <a:r>
                  <a:rPr lang="en-US" altLang="zh-CN" dirty="0"/>
                  <a:t>), </a:t>
                </a:r>
                <a:r>
                  <a:rPr lang="zh-CN" altLang="en-US" dirty="0"/>
                  <a:t>那么存在最右推导</a:t>
                </a:r>
                <a:endParaRPr lang="en-US" altLang="zh-CN" dirty="0"/>
              </a:p>
              <a:p>
                <a:pPr marL="330732" lvl="1" indent="0">
                  <a:lnSpc>
                    <a:spcPct val="110000"/>
                  </a:lnSpc>
                  <a:spcBef>
                    <a:spcPts val="496"/>
                  </a:spcBef>
                  <a:buClr>
                    <a:srgbClr val="4F81BD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⇒"/>
                              <m:vertJc m:val="bot"/>
                              <m:ctrlPr>
                                <a:rPr lang="en-US" altLang="zh-CN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zh-CN" altLang="en-US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groupChr>
                        </m:e>
                        <m:sub>
                          <m:r>
                            <a:rPr lang="en-US" altLang="zh-CN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𝛿𝛼</m:t>
                      </m:r>
                      <m:r>
                        <a:rPr lang="en-US" altLang="zh-CN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𝛽𝜔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⇒"/>
                              <m:vertJc m:val="bot"/>
                              <m:ctrlPr>
                                <a:rPr lang="en-US" altLang="zh-CN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zh-CN" altLang="en-US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groupChr>
                        </m:e>
                        <m:sub>
                          <m:r>
                            <a:rPr lang="en-US" altLang="zh-CN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𝛿𝛼</m:t>
                      </m:r>
                      <m:r>
                        <a:rPr lang="en-US" altLang="zh-CN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𝜑𝜔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𝛿𝛼𝛾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𝜑𝜔</m:t>
                      </m:r>
                    </m:oMath>
                  </m:oMathPara>
                </a14:m>
                <a:endParaRPr lang="en-US" altLang="zh-CN" dirty="0"/>
              </a:p>
              <a:p>
                <a:pPr marL="330732" lvl="1" indent="0">
                  <a:lnSpc>
                    <a:spcPct val="110000"/>
                  </a:lnSpc>
                  <a:spcBef>
                    <a:spcPts val="496"/>
                  </a:spcBef>
                  <a:buClr>
                    <a:srgbClr val="4F81BD"/>
                  </a:buClr>
                  <a:buNone/>
                </a:pPr>
                <a:r>
                  <a:rPr lang="zh-CN" altLang="en-US" dirty="0"/>
                  <a:t>所以，</a:t>
                </a:r>
                <a:r>
                  <a:rPr lang="en-US" altLang="zh-CN" dirty="0"/>
                  <a:t>B </a:t>
                </a:r>
                <a:r>
                  <a:rPr lang="en-US" altLang="zh-CN" dirty="0">
                    <a:sym typeface="Symbol" panose="05050102010706020507" pitchFamily="18" charset="2"/>
                  </a:rPr>
                  <a:t> </a:t>
                </a:r>
                <a:r>
                  <a:rPr lang="en-US" altLang="zh-CN" b="1" dirty="0"/>
                  <a:t>•</a:t>
                </a:r>
                <a:r>
                  <a:rPr lang="en-US" altLang="zh-CN" dirty="0">
                    <a:sym typeface="Symbol" panose="05050102010706020507" pitchFamily="18" charset="2"/>
                  </a:rPr>
                  <a:t> </a:t>
                </a:r>
                <a:r>
                  <a:rPr lang="zh-CN" altLang="en-US" dirty="0"/>
                  <a:t>对 </a:t>
                </a:r>
                <a:r>
                  <a:rPr lang="zh-CN" altLang="en-US" dirty="0">
                    <a:sym typeface="Symbol" panose="05050102010706020507" pitchFamily="18" charset="2"/>
                  </a:rPr>
                  <a:t></a:t>
                </a:r>
                <a:r>
                  <a:rPr lang="en-US" altLang="zh-CN" dirty="0">
                    <a:sym typeface="Symbol" panose="05050102010706020507" pitchFamily="18" charset="2"/>
                  </a:rPr>
                  <a:t>= </a:t>
                </a:r>
                <a:r>
                  <a:rPr lang="zh-CN" altLang="en-US" dirty="0"/>
                  <a:t>也是有效的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496"/>
                  </a:spcBef>
                  <a:buNone/>
                </a:pPr>
                <a:endParaRPr lang="en-US" altLang="zh-CN" i="1" dirty="0"/>
              </a:p>
            </p:txBody>
          </p:sp>
        </mc:Choice>
        <mc:Fallback xmlns="">
          <p:sp>
            <p:nvSpPr>
              <p:cNvPr id="17408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83" t="-1779" r="-1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673885" y="31440"/>
                <a:ext cx="4291016" cy="18203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503972" eaLnBrk="1" fontAlgn="auto" hangingPunct="1">
                  <a:spcBef>
                    <a:spcPts val="827"/>
                  </a:spcBef>
                  <a:spcAft>
                    <a:spcPts val="0"/>
                  </a:spcAft>
                  <a:buClr>
                    <a:srgbClr val="4F81BD"/>
                  </a:buClr>
                  <a:buSzPct val="80000"/>
                </a:pPr>
                <a:r>
                  <a:rPr lang="zh-CN" altLang="en-US" sz="2646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</a:t>
                </a:r>
                <a:r>
                  <a:rPr lang="en-US" altLang="zh-CN" sz="2646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646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</a:t>
                </a:r>
                <a:r>
                  <a:rPr lang="en-US" altLang="zh-CN" sz="2646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 </a:t>
                </a:r>
                <a:r>
                  <a:rPr lang="en-US" altLang="zh-CN" sz="2646" baseline="-250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1</a:t>
                </a:r>
                <a:r>
                  <a:rPr lang="en-US" altLang="zh-CN" sz="2646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•</a:t>
                </a:r>
                <a:r>
                  <a:rPr lang="en-US" altLang="zh-CN" sz="2646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</a:t>
                </a:r>
                <a:r>
                  <a:rPr lang="en-US" altLang="zh-CN" sz="2646" baseline="-250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2</a:t>
                </a:r>
                <a:r>
                  <a:rPr lang="zh-CN" altLang="en-US" sz="2646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对活前缀</a:t>
                </a:r>
                <a:r>
                  <a:rPr lang="zh-CN" altLang="en-US" sz="2646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</a:t>
                </a:r>
                <a:r>
                  <a:rPr lang="en-US" altLang="zh-CN" sz="2646" baseline="-250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1</a:t>
                </a:r>
                <a:r>
                  <a:rPr lang="zh-CN" altLang="en-US" sz="2646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是有效的，其条件是存在规范推导：</a:t>
                </a:r>
                <a:endParaRPr lang="en-US" altLang="zh-CN" sz="2646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50397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646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646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altLang="zh-CN" sz="2646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⇒"/>
                              <m:vertJc m:val="bot"/>
                              <m:ctrlPr>
                                <a:rPr lang="en-US" altLang="zh-CN" sz="2646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zh-CN" altLang="en-US" sz="2646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groupChr>
                        </m:e>
                        <m:sub>
                          <m:r>
                            <a:rPr lang="en-US" altLang="zh-CN" sz="2646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sz="2646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646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646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sz="2646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46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  <m:sub>
                          <m:r>
                            <a:rPr lang="en-US" altLang="zh-CN" sz="2646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CN" altLang="en-US" sz="2646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sz="2646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646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646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646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646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646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646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altLang="zh-CN" sz="2646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66" y="28522"/>
                <a:ext cx="3892732" cy="1659878"/>
              </a:xfrm>
              <a:prstGeom prst="rect">
                <a:avLst/>
              </a:prstGeom>
              <a:blipFill rotWithShape="0">
                <a:blip r:embed="rId4"/>
                <a:stretch>
                  <a:fillRect l="-2181" t="-2909" r="-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44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4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4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4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2" grpId="0" build="p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01FCBC5-D9B6-8818-6285-E93CB145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有效项目的性质</a:t>
            </a: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1732ADDE-E84C-E12F-2896-5806F28242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3038" y="2009775"/>
            <a:ext cx="6499225" cy="4797425"/>
          </a:xfrm>
        </p:spPr>
        <p:txBody>
          <a:bodyPr>
            <a:noAutofit/>
          </a:bodyPr>
          <a:lstStyle/>
          <a:p>
            <a:pPr marL="377979" indent="-377979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文法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G(S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</a:p>
          <a:p>
            <a:pPr marL="818954" lvl="1" indent="-314982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   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→E</a:t>
            </a:r>
          </a:p>
          <a:p>
            <a:pPr marL="818954" lvl="1" indent="-314982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  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E→aA|bB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818954" lvl="1" indent="-314982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  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A→cA|d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818954" lvl="1" indent="-314982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  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B→cB|d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</a:p>
          <a:p>
            <a:pPr marL="377979" indent="-377979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项目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 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 </a:t>
            </a:r>
            <a:r>
              <a:rPr lang="en-US" altLang="zh-CN" sz="2646" dirty="0" err="1">
                <a:solidFill>
                  <a:srgbClr val="0066CC"/>
                </a:solidFill>
                <a:latin typeface="+mn-lt"/>
                <a:sym typeface="Symbol" panose="05050102010706020507" pitchFamily="18" charset="2"/>
              </a:rPr>
              <a:t>c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•</a:t>
            </a:r>
            <a:r>
              <a:rPr lang="en-US" altLang="zh-CN" sz="2646" dirty="0" err="1">
                <a:solidFill>
                  <a:srgbClr val="CC0000"/>
                </a:solidFill>
                <a:latin typeface="+mn-lt"/>
                <a:sym typeface="Symbol" panose="05050102010706020507" pitchFamily="18" charset="2"/>
              </a:rPr>
              <a:t>B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，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 •</a:t>
            </a:r>
            <a:r>
              <a:rPr lang="en-US" altLang="zh-CN" sz="2646" dirty="0" err="1">
                <a:solidFill>
                  <a:srgbClr val="CC0000"/>
                </a:solidFill>
                <a:latin typeface="+mn-lt"/>
                <a:sym typeface="Symbol" panose="05050102010706020507" pitchFamily="18" charset="2"/>
              </a:rPr>
              <a:t>cB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，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B  •</a:t>
            </a:r>
            <a:r>
              <a:rPr lang="en-US" altLang="zh-CN" sz="2646" dirty="0">
                <a:solidFill>
                  <a:srgbClr val="CC0000"/>
                </a:solidFill>
                <a:latin typeface="+mn-lt"/>
                <a:sym typeface="Symbol" panose="05050102010706020507" pitchFamily="18" charset="2"/>
              </a:rPr>
              <a:t>d</a:t>
            </a:r>
          </a:p>
          <a:p>
            <a:pPr marL="377979" indent="-377979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对于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活前缀：</a:t>
            </a:r>
            <a:r>
              <a:rPr lang="en-US" altLang="zh-CN" sz="2646" dirty="0" err="1">
                <a:solidFill>
                  <a:srgbClr val="0066CC"/>
                </a:solidFill>
                <a:latin typeface="+mn-lt"/>
                <a:sym typeface="Symbol" panose="05050102010706020507" pitchFamily="18" charset="2"/>
              </a:rPr>
              <a:t>bc</a:t>
            </a:r>
            <a:r>
              <a:rPr lang="en-US" altLang="zh-CN" sz="2646" dirty="0">
                <a:solidFill>
                  <a:srgbClr val="0066CC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zh-CN" altLang="en-US" sz="2646" dirty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有效</a:t>
            </a:r>
            <a:endParaRPr lang="en-US" altLang="zh-CN" sz="2646" dirty="0">
              <a:solidFill>
                <a:schemeClr val="tx1"/>
              </a:solidFill>
              <a:latin typeface="+mn-lt"/>
              <a:sym typeface="Symbol" panose="05050102010706020507" pitchFamily="18" charset="2"/>
            </a:endParaRPr>
          </a:p>
          <a:p>
            <a:pPr marL="377979" indent="-377979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	S’ E  </a:t>
            </a:r>
            <a:r>
              <a:rPr lang="en-US" altLang="zh-CN" sz="2646" dirty="0" err="1">
                <a:solidFill>
                  <a:srgbClr val="0066CC"/>
                </a:solidFill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CN" sz="2646" dirty="0" err="1">
                <a:solidFill>
                  <a:srgbClr val="006600"/>
                </a:solidFill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  </a:t>
            </a:r>
            <a:r>
              <a:rPr lang="en-US" altLang="zh-CN" sz="2646" dirty="0" err="1">
                <a:solidFill>
                  <a:srgbClr val="0066CC"/>
                </a:solidFill>
                <a:latin typeface="+mn-lt"/>
                <a:sym typeface="Symbol" panose="05050102010706020507" pitchFamily="18" charset="2"/>
              </a:rPr>
              <a:t>bc</a:t>
            </a:r>
            <a:r>
              <a:rPr lang="en-US" altLang="zh-CN" sz="2646" dirty="0" err="1">
                <a:solidFill>
                  <a:srgbClr val="CC0000"/>
                </a:solidFill>
                <a:latin typeface="+mn-lt"/>
                <a:sym typeface="Symbol" panose="05050102010706020507" pitchFamily="18" charset="2"/>
              </a:rPr>
              <a:t>B</a:t>
            </a:r>
            <a:endParaRPr lang="en-US" altLang="zh-CN" sz="2646" dirty="0">
              <a:solidFill>
                <a:srgbClr val="CC0000"/>
              </a:solidFill>
              <a:latin typeface="+mn-lt"/>
              <a:sym typeface="Symbol" panose="05050102010706020507" pitchFamily="18" charset="2"/>
            </a:endParaRPr>
          </a:p>
          <a:p>
            <a:pPr marL="377979" indent="-377979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	S’ E  </a:t>
            </a:r>
            <a:r>
              <a:rPr lang="en-US" altLang="zh-CN" sz="2646" dirty="0" err="1">
                <a:solidFill>
                  <a:srgbClr val="0066CC"/>
                </a:solidFill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  </a:t>
            </a:r>
            <a:r>
              <a:rPr lang="en-US" altLang="zh-CN" sz="2646" dirty="0" err="1">
                <a:solidFill>
                  <a:srgbClr val="0066CC"/>
                </a:solidFill>
                <a:latin typeface="+mn-lt"/>
                <a:sym typeface="Symbol" panose="05050102010706020507" pitchFamily="18" charset="2"/>
              </a:rPr>
              <a:t>bc</a:t>
            </a:r>
            <a:r>
              <a:rPr lang="en-US" altLang="zh-CN" sz="2646" dirty="0" err="1">
                <a:solidFill>
                  <a:srgbClr val="006600"/>
                </a:solidFill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 </a:t>
            </a:r>
            <a:r>
              <a:rPr lang="en-US" altLang="zh-CN" sz="2646" dirty="0" err="1">
                <a:solidFill>
                  <a:srgbClr val="0066CC"/>
                </a:solidFill>
                <a:latin typeface="+mn-lt"/>
                <a:sym typeface="Symbol" panose="05050102010706020507" pitchFamily="18" charset="2"/>
              </a:rPr>
              <a:t>bc</a:t>
            </a:r>
            <a:r>
              <a:rPr lang="en-US" altLang="zh-CN" sz="2646" dirty="0" err="1">
                <a:solidFill>
                  <a:srgbClr val="CC0000"/>
                </a:solidFill>
                <a:latin typeface="+mn-lt"/>
                <a:sym typeface="Symbol" panose="05050102010706020507" pitchFamily="18" charset="2"/>
              </a:rPr>
              <a:t>cB</a:t>
            </a:r>
            <a:endParaRPr lang="en-US" altLang="zh-CN" sz="2646" dirty="0">
              <a:solidFill>
                <a:srgbClr val="CC0000"/>
              </a:solidFill>
              <a:latin typeface="+mn-lt"/>
              <a:sym typeface="Symbol" panose="05050102010706020507" pitchFamily="18" charset="2"/>
            </a:endParaRPr>
          </a:p>
          <a:p>
            <a:pPr marL="377979" indent="-377979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	S’ E  </a:t>
            </a:r>
            <a:r>
              <a:rPr lang="en-US" altLang="zh-CN" sz="2646" dirty="0" err="1">
                <a:solidFill>
                  <a:srgbClr val="0066CC"/>
                </a:solidFill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  </a:t>
            </a:r>
            <a:r>
              <a:rPr lang="en-US" altLang="zh-CN" sz="2646" dirty="0" err="1">
                <a:solidFill>
                  <a:srgbClr val="0066CC"/>
                </a:solidFill>
                <a:latin typeface="+mn-lt"/>
                <a:sym typeface="Symbol" panose="05050102010706020507" pitchFamily="18" charset="2"/>
              </a:rPr>
              <a:t>bc</a:t>
            </a:r>
            <a:r>
              <a:rPr lang="en-US" altLang="zh-CN" sz="2646" dirty="0" err="1">
                <a:solidFill>
                  <a:srgbClr val="006600"/>
                </a:solidFill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  </a:t>
            </a:r>
            <a:r>
              <a:rPr lang="en-US" altLang="zh-CN" sz="2646" dirty="0" err="1">
                <a:solidFill>
                  <a:srgbClr val="0066CC"/>
                </a:solidFill>
                <a:latin typeface="+mn-lt"/>
                <a:sym typeface="Symbol" panose="05050102010706020507" pitchFamily="18" charset="2"/>
              </a:rPr>
              <a:t>bc</a:t>
            </a:r>
            <a:r>
              <a:rPr lang="en-US" altLang="zh-CN" sz="2646" dirty="0" err="1">
                <a:solidFill>
                  <a:srgbClr val="CC0000"/>
                </a:solidFill>
                <a:latin typeface="+mn-lt"/>
                <a:sym typeface="Symbol" panose="05050102010706020507" pitchFamily="18" charset="2"/>
              </a:rPr>
              <a:t>d</a:t>
            </a:r>
            <a:endParaRPr lang="en-US" altLang="zh-CN" sz="2646" dirty="0">
              <a:solidFill>
                <a:srgbClr val="CC0000"/>
              </a:solidFill>
              <a:latin typeface="+mn-lt"/>
              <a:sym typeface="Symbol" panose="05050102010706020507" pitchFamily="18" charset="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A86A7EE-FCC5-D776-1496-71358699D6D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37926" y="6184002"/>
            <a:ext cx="5178160" cy="1413144"/>
          </a:xfrm>
          <a:prstGeom prst="rect">
            <a:avLst/>
          </a:prstGeom>
          <a:blipFill rotWithShape="0">
            <a:blip r:embed="rId3"/>
            <a:stretch>
              <a:fillRect l="-1993" t="-3830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6D7AB39D-01A9-4698-3368-C3B1822C1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228600"/>
            <a:ext cx="5324475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C87B81A6-1824-4041-193B-7873D7E59FD3}"/>
              </a:ext>
            </a:extLst>
          </p:cNvPr>
          <p:cNvGrpSpPr>
            <a:grpSpLocks/>
          </p:cNvGrpSpPr>
          <p:nvPr/>
        </p:nvGrpSpPr>
        <p:grpSpPr bwMode="auto">
          <a:xfrm>
            <a:off x="5764213" y="3414713"/>
            <a:ext cx="908050" cy="534987"/>
            <a:chOff x="7004056" y="4267302"/>
            <a:chExt cx="1098218" cy="648000"/>
          </a:xfrm>
        </p:grpSpPr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87D0A08C-B343-CDC1-4CC8-238F47CF9F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66766" y="4267302"/>
              <a:ext cx="635508" cy="64800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0"/>
                <a:gd name="T13" fmla="*/ 0 h 20000"/>
                <a:gd name="T14" fmla="*/ 20000 w 20000"/>
                <a:gd name="T15" fmla="*/ 20000 h 20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0" h="20000">
                  <a:moveTo>
                    <a:pt x="18308" y="0"/>
                  </a:moveTo>
                  <a:lnTo>
                    <a:pt x="0" y="0"/>
                  </a:lnTo>
                  <a:lnTo>
                    <a:pt x="0" y="19981"/>
                  </a:lnTo>
                  <a:lnTo>
                    <a:pt x="19972" y="19981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66" name="Rectangle 31">
              <a:extLst>
                <a:ext uri="{FF2B5EF4-FFF2-40B4-BE49-F238E27FC236}">
                  <a16:creationId xmlns:a16="http://schemas.microsoft.com/office/drawing/2014/main" id="{DA14B9E3-AB37-DD63-6B27-8A6D313CF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4056" y="4392287"/>
              <a:ext cx="533749" cy="38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984" b="1" dirty="0">
                  <a:solidFill>
                    <a:srgbClr val="0070C0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1653" b="1" dirty="0">
                <a:solidFill>
                  <a:srgbClr val="0070C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67" name="Group 103">
            <a:extLst>
              <a:ext uri="{FF2B5EF4-FFF2-40B4-BE49-F238E27FC236}">
                <a16:creationId xmlns:a16="http://schemas.microsoft.com/office/drawing/2014/main" id="{DD3619C6-401C-810D-E43D-BF5812591EB2}"/>
              </a:ext>
            </a:extLst>
          </p:cNvPr>
          <p:cNvGrpSpPr>
            <a:grpSpLocks/>
          </p:cNvGrpSpPr>
          <p:nvPr/>
        </p:nvGrpSpPr>
        <p:grpSpPr bwMode="auto">
          <a:xfrm>
            <a:off x="5135563" y="2968625"/>
            <a:ext cx="1512887" cy="398463"/>
            <a:chOff x="892" y="2315"/>
            <a:chExt cx="1153" cy="334"/>
          </a:xfrm>
        </p:grpSpPr>
        <p:sp>
          <p:nvSpPr>
            <p:cNvPr id="68" name="Freeform 50">
              <a:extLst>
                <a:ext uri="{FF2B5EF4-FFF2-40B4-BE49-F238E27FC236}">
                  <a16:creationId xmlns:a16="http://schemas.microsoft.com/office/drawing/2014/main" id="{F8315D95-1CD1-B121-3F65-9E94F2F3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2" y="2347"/>
              <a:ext cx="1153" cy="232"/>
            </a:xfrm>
            <a:custGeom>
              <a:avLst/>
              <a:gdLst>
                <a:gd name="T0" fmla="*/ 0 w 1360"/>
                <a:gd name="T1" fmla="*/ 0 h 272"/>
                <a:gd name="T2" fmla="*/ 0 w 1360"/>
                <a:gd name="T3" fmla="*/ 272 h 272"/>
                <a:gd name="T4" fmla="*/ 1360 w 1360"/>
                <a:gd name="T5" fmla="*/ 272 h 272"/>
                <a:gd name="T6" fmla="*/ 0 60000 65536"/>
                <a:gd name="T7" fmla="*/ 0 60000 65536"/>
                <a:gd name="T8" fmla="*/ 0 60000 65536"/>
                <a:gd name="T9" fmla="*/ 0 w 1360"/>
                <a:gd name="T10" fmla="*/ 0 h 272"/>
                <a:gd name="T11" fmla="*/ 1360 w 1360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0" h="272">
                  <a:moveTo>
                    <a:pt x="0" y="0"/>
                  </a:moveTo>
                  <a:lnTo>
                    <a:pt x="0" y="272"/>
                  </a:lnTo>
                  <a:lnTo>
                    <a:pt x="1360" y="272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5039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88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69" name="Text Box 51">
              <a:extLst>
                <a:ext uri="{FF2B5EF4-FFF2-40B4-BE49-F238E27FC236}">
                  <a16:creationId xmlns:a16="http://schemas.microsoft.com/office/drawing/2014/main" id="{6A74FB9D-B282-E128-6D18-72EF3060B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6" y="2315"/>
              <a:ext cx="25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1984" b="1" dirty="0">
                  <a:solidFill>
                    <a:srgbClr val="0070C0"/>
                  </a:solidFill>
                  <a:latin typeface="Arial" panose="020B0604020202020204"/>
                </a:rPr>
                <a:t>b</a:t>
              </a:r>
              <a:endParaRPr lang="en-GB" altLang="zh-CN" sz="1984" b="1" dirty="0">
                <a:solidFill>
                  <a:srgbClr val="0070C0"/>
                </a:solidFill>
                <a:latin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6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6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6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6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62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>
            <a:extLst>
              <a:ext uri="{FF2B5EF4-FFF2-40B4-BE49-F238E27FC236}">
                <a16:creationId xmlns:a16="http://schemas.microsoft.com/office/drawing/2014/main" id="{50C45EFD-1520-915B-5D49-49F154851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dirty="0"/>
              <a:t>LR(0)</a:t>
            </a:r>
            <a:r>
              <a:rPr lang="zh-CN" altLang="en-US" dirty="0"/>
              <a:t>项目集规范族的构造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76C3DF57-0875-CB6F-BE85-079E3B9D4C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将文法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G(S)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拓广为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构造文法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，它包含了整个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，并引进不出现在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中的非终结符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、以及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产生式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→S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的开始符号</a:t>
            </a:r>
            <a:endParaRPr lang="zh-CN" altLang="en-US" sz="2646" dirty="0">
              <a:solidFill>
                <a:srgbClr val="CC0000"/>
              </a:solidFill>
            </a:endParaRPr>
          </a:p>
          <a:p>
            <a:pPr marL="818954" lvl="1" indent="-314982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唯一的“接受”态：仅含项目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→S</a:t>
            </a:r>
            <a:r>
              <a:rPr lang="en-US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的状态</a:t>
            </a:r>
          </a:p>
          <a:p>
            <a:pPr marL="0" indent="0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None/>
              <a:defRPr/>
            </a:pP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2" name="Footer Placeholder 2">
            <a:extLst>
              <a:ext uri="{FF2B5EF4-FFF2-40B4-BE49-F238E27FC236}">
                <a16:creationId xmlns:a16="http://schemas.microsoft.com/office/drawing/2014/main" id="{B9D354B0-FE04-FD14-38F3-71185DB1394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algn="ctr" eaLnBrk="1">
              <a:lnSpc>
                <a:spcPct val="116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en-GB" altLang="en-US" sz="10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254403" name="Slide Number Placeholder 3">
            <a:extLst>
              <a:ext uri="{FF2B5EF4-FFF2-40B4-BE49-F238E27FC236}">
                <a16:creationId xmlns:a16="http://schemas.microsoft.com/office/drawing/2014/main" id="{29234E6B-B928-15A1-A980-39F075AE895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algn="r" eaLnBrk="1">
              <a:lnSpc>
                <a:spcPct val="116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fld id="{23DBFC22-A6EB-4BA1-9DED-8B737A0E7DBD}" type="slidenum">
              <a:rPr lang="en-GB" altLang="en-US" sz="1200">
                <a:latin typeface="Comic Sans MS" panose="030F0702030302020204" pitchFamily="66" charset="0"/>
                <a:ea typeface="宋体" panose="02010600030101010101" pitchFamily="2" charset="-122"/>
              </a:rPr>
              <a:pPr algn="r" eaLnBrk="1">
                <a:lnSpc>
                  <a:spcPct val="116000"/>
                </a:lnSpc>
                <a:spcAft>
                  <a:spcPct val="0"/>
                </a:spcAft>
                <a:buFont typeface="Times New Roman" panose="02020603050405020304" pitchFamily="18" charset="0"/>
                <a:buNone/>
              </a:pPr>
              <a:t>6</a:t>
            </a:fld>
            <a:endParaRPr lang="en-GB" altLang="en-US" sz="12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254404" name="Title 10">
            <a:extLst>
              <a:ext uri="{FF2B5EF4-FFF2-40B4-BE49-F238E27FC236}">
                <a16:creationId xmlns:a16="http://schemas.microsoft.com/office/drawing/2014/main" id="{CDAC4303-8259-2AC8-340F-F486CC2CB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90525"/>
            <a:ext cx="7847012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</a:t>
            </a:r>
          </a:p>
        </p:txBody>
      </p:sp>
      <p:sp>
        <p:nvSpPr>
          <p:cNvPr id="1254405" name="Rectangle 3">
            <a:extLst>
              <a:ext uri="{FF2B5EF4-FFF2-40B4-BE49-F238E27FC236}">
                <a16:creationId xmlns:a16="http://schemas.microsoft.com/office/drawing/2014/main" id="{5A7E67AD-6F5D-4AD5-47D1-64B547946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24606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(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&lt;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254406" name="Rectangle 3">
            <a:extLst>
              <a:ext uri="{FF2B5EF4-FFF2-40B4-BE49-F238E27FC236}">
                <a16:creationId xmlns:a16="http://schemas.microsoft.com/office/drawing/2014/main" id="{B400958F-C4C4-F0C9-0C79-60065E325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246062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l-GR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4407" name="文本框 22564">
            <a:extLst>
              <a:ext uri="{FF2B5EF4-FFF2-40B4-BE49-F238E27FC236}">
                <a16:creationId xmlns:a16="http://schemas.microsoft.com/office/drawing/2014/main" id="{52EFDE69-8857-5375-A666-FD41D54B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1917700"/>
            <a:ext cx="526256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 sz="3200" b="1">
                <a:latin typeface="楷体_GB2312" pitchFamily="1" charset="-122"/>
                <a:ea typeface="楷体_GB2312" pitchFamily="1" charset="-122"/>
              </a:rPr>
              <a:t>从</a:t>
            </a:r>
            <a:r>
              <a:rPr lang="zh-CN" altLang="en-US" sz="32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源程序</a:t>
            </a:r>
            <a:r>
              <a:rPr lang="zh-CN" altLang="en-US" sz="3200" b="1">
                <a:latin typeface="楷体_GB2312" pitchFamily="1" charset="-122"/>
                <a:ea typeface="楷体_GB2312" pitchFamily="1" charset="-122"/>
              </a:rPr>
              <a:t>出发检验while语句</a:t>
            </a:r>
            <a:endParaRPr lang="zh-CN" altLang="en-US" sz="3200"/>
          </a:p>
        </p:txBody>
      </p:sp>
      <p:sp>
        <p:nvSpPr>
          <p:cNvPr id="1254408" name="Text Box 4">
            <a:extLst>
              <a:ext uri="{FF2B5EF4-FFF2-40B4-BE49-F238E27FC236}">
                <a16:creationId xmlns:a16="http://schemas.microsoft.com/office/drawing/2014/main" id="{29DF68A6-32FB-2FE1-7B77-2B7BB337C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1704975"/>
            <a:ext cx="2368550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67680" rIns="90000" bIns="4500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while (a &lt; b)</a:t>
            </a:r>
          </a:p>
          <a:p>
            <a:pPr eaLnBrk="1"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   a = a + 1;</a:t>
            </a:r>
          </a:p>
          <a:p>
            <a:pPr eaLnBrk="1"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54409" name="Rectangle 3">
            <a:extLst>
              <a:ext uri="{FF2B5EF4-FFF2-40B4-BE49-F238E27FC236}">
                <a16:creationId xmlns:a16="http://schemas.microsoft.com/office/drawing/2014/main" id="{016EF7C1-3902-2C78-C246-2EEB208A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28098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......</a:t>
            </a:r>
            <a:endParaRPr lang="en-US" altLang="zh-CN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254410" name="Rectangle 3">
            <a:extLst>
              <a:ext uri="{FF2B5EF4-FFF2-40B4-BE49-F238E27FC236}">
                <a16:creationId xmlns:a16="http://schemas.microsoft.com/office/drawing/2014/main" id="{232C89E1-CDB0-BE20-99B9-F6790D2A7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280987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......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254411" name="Rectangle 3">
            <a:extLst>
              <a:ext uri="{FF2B5EF4-FFF2-40B4-BE49-F238E27FC236}">
                <a16:creationId xmlns:a16="http://schemas.microsoft.com/office/drawing/2014/main" id="{A8EF1979-4E61-7A58-0A6A-D98DD085C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31591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254412" name="Rectangle 3">
            <a:extLst>
              <a:ext uri="{FF2B5EF4-FFF2-40B4-BE49-F238E27FC236}">
                <a16:creationId xmlns:a16="http://schemas.microsoft.com/office/drawing/2014/main" id="{87350426-AE1D-5364-0540-44E045956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315912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0F7581B-C10D-5375-3222-5FC6D8219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35083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90965C4-2970-74C0-3A67-857B80DA3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350837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ID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1489F0A-79FF-EEBD-7E41-B23BD91EF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38576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F8887C3-6EC4-0ECA-9098-9094E6364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385762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ID = 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1738320-4320-D49A-31FB-4D220DBC0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025" y="45624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7A7B5C1-778B-D612-D3CC-72C6A2192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456247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ID =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73477A6-8BFC-69FB-A1F6-76946801F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025" y="49180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B6BBF07-25AE-83D6-DDFC-D9D7407C3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491807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ID =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+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6ED5B19-10C9-4C98-B82E-82815572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025" y="52673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2BDB263-8A38-937D-FDE1-90B40AF97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526732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ID =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+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sz="1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NUMBER</a:t>
            </a:r>
            <a:endParaRPr lang="zh-CN" altLang="zh-CN" sz="14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D7F3FCF-430C-A340-AF6E-3ADB14EFB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025" y="56165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087ACB0-969B-1967-55FD-DAA51103F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561657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ID = 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+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717DA6B3-A515-E491-45CA-7E67439A1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3" y="42068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93920C6D-6D22-374B-2272-1CDE726B1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420687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ID = ID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254427" name="TextBox 13">
            <a:extLst>
              <a:ext uri="{FF2B5EF4-FFF2-40B4-BE49-F238E27FC236}">
                <a16:creationId xmlns:a16="http://schemas.microsoft.com/office/drawing/2014/main" id="{66D6A259-AEC6-4A33-43AC-38F03D025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" y="104775"/>
            <a:ext cx="5281613" cy="163512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31800" indent="-323850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stmt  →  while_stmt | assign_stmt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while_stmt →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WHILE (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bool_expr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stmt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assign_stmt  →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  →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| 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endParaRPr lang="en-US" altLang="zh-CN" sz="2000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endParaRPr lang="en-US" altLang="zh-CN" sz="2000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254428" name="TextBox 13">
            <a:extLst>
              <a:ext uri="{FF2B5EF4-FFF2-40B4-BE49-F238E27FC236}">
                <a16:creationId xmlns:a16="http://schemas.microsoft.com/office/drawing/2014/main" id="{978116CA-04A9-E8D4-D1B2-1DF489A33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0" y="88900"/>
            <a:ext cx="4492625" cy="16621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31800" indent="-323850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bool_expr  →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&gt;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      | 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&lt;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      | 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==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 → primary_expr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| 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|  primary_expr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-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</a:t>
            </a:r>
            <a:endParaRPr lang="en-US" altLang="zh-CN" sz="2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62BAE267-D3C1-F01E-C307-42B9FE174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025" y="59658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EA53B56-5608-96DE-5FCA-F894B5E93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596582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ID =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+ 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expr</a:t>
            </a:r>
            <a:endParaRPr lang="en-US" altLang="zh-CN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E99605E-DCE4-C83E-AB82-6425A0320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025" y="63150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E20A4E68-5724-885A-61AE-97B081EDF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6315075"/>
            <a:ext cx="5257800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ID = 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</a:p>
        </p:txBody>
      </p:sp>
      <p:sp>
        <p:nvSpPr>
          <p:cNvPr id="1254433" name="日期占位符 7">
            <a:extLst>
              <a:ext uri="{FF2B5EF4-FFF2-40B4-BE49-F238E27FC236}">
                <a16:creationId xmlns:a16="http://schemas.microsoft.com/office/drawing/2014/main" id="{6319B636-50E3-C705-C17C-81BD53EC233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44463" y="6886575"/>
            <a:ext cx="30940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lnSpc>
                <a:spcPct val="116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en-GB" altLang="en-US" sz="10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>
            <a:extLst>
              <a:ext uri="{FF2B5EF4-FFF2-40B4-BE49-F238E27FC236}">
                <a16:creationId xmlns:a16="http://schemas.microsoft.com/office/drawing/2014/main" id="{5804A88B-82D5-C286-D4E3-F96C74FABF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假定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是文法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的任一项目集，定义和构造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的闭包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CLOSURE(I)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如下：</a:t>
            </a:r>
          </a:p>
          <a:p>
            <a:pPr marL="377979" indent="-37797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 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的任何项目都属于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CLOSURE(I)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</a:p>
          <a:p>
            <a:pPr marL="377979" indent="-37797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若</a:t>
            </a:r>
            <a:r>
              <a:rPr lang="en-US" altLang="zh-CN" sz="3086" dirty="0">
                <a:solidFill>
                  <a:srgbClr val="0070C0"/>
                </a:solidFill>
              </a:rPr>
              <a:t>A→</a:t>
            </a:r>
            <a:r>
              <a:rPr lang="en-US" altLang="zh-CN" sz="3086" dirty="0">
                <a:solidFill>
                  <a:srgbClr val="0070C0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dirty="0">
                <a:solidFill>
                  <a:srgbClr val="0070C0"/>
                </a:solidFill>
              </a:rPr>
              <a:t>•B</a:t>
            </a:r>
            <a:r>
              <a:rPr lang="en-US" altLang="zh-CN" sz="3086" dirty="0">
                <a:solidFill>
                  <a:srgbClr val="0070C0"/>
                </a:solidFill>
                <a:sym typeface="Symbol" panose="05050102010706020507" pitchFamily="18" charset="2"/>
              </a:rPr>
              <a:t>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属于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CLOSURE(I)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，那么，对任何关于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的产生式</a:t>
            </a:r>
            <a:r>
              <a:rPr lang="en-US" altLang="zh-CN" sz="3086" dirty="0">
                <a:solidFill>
                  <a:srgbClr val="C00000"/>
                </a:solidFill>
              </a:rPr>
              <a:t>B→</a:t>
            </a:r>
            <a:r>
              <a:rPr lang="en-US" altLang="zh-CN" sz="3086" dirty="0">
                <a:solidFill>
                  <a:srgbClr val="C00000"/>
                </a:solidFill>
                <a:sym typeface="Symbol" panose="05050102010706020507" pitchFamily="18" charset="2"/>
              </a:rPr>
              <a:t>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，项目</a:t>
            </a:r>
            <a:r>
              <a:rPr lang="en-US" altLang="zh-CN" sz="3086" dirty="0">
                <a:solidFill>
                  <a:srgbClr val="CC0000"/>
                </a:solidFill>
              </a:rPr>
              <a:t>B→•</a:t>
            </a:r>
            <a:r>
              <a:rPr lang="en-US" altLang="zh-CN" sz="3086" dirty="0">
                <a:solidFill>
                  <a:srgbClr val="CC0000"/>
                </a:solidFill>
                <a:sym typeface="Symbol" panose="05050102010706020507" pitchFamily="18" charset="2"/>
              </a:rPr>
              <a:t>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也属于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CLOSURE(I)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</a:p>
          <a:p>
            <a:pPr marL="377979" indent="-37797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重复执行上述两步骤直至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CLOSURE(I)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不再增大为止。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5ADC8A-4A33-4D03-E25A-58A8EC862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590675"/>
            <a:ext cx="9498013" cy="4630738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86FE55-04D2-F414-53D1-1771517B5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1747838"/>
            <a:ext cx="6481762" cy="4316412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758" name="Rectangle 7">
            <a:extLst>
              <a:ext uri="{FF2B5EF4-FFF2-40B4-BE49-F238E27FC236}">
                <a16:creationId xmlns:a16="http://schemas.microsoft.com/office/drawing/2014/main" id="{4B3C4B94-4C9E-4133-52E9-6A907729B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项目集的闭包</a:t>
            </a:r>
            <a:r>
              <a:rPr lang="en-US" altLang="zh-CN" dirty="0"/>
              <a:t>CLOSURE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CB0B5-3F7B-B21F-67AF-35DD1590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状态转换函数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9815C16B-0F44-F511-6A86-790521047A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为了识别活前缀，我们定义一个状态转换函数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是一个状态转换函数。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是一个项目集，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是一个文法符号。函数值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GO(I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定义为：</a:t>
            </a:r>
          </a:p>
          <a:p>
            <a:pPr marL="377979" indent="-377979" algn="ctr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GO(I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＝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CLOSURE(J)</a:t>
            </a:r>
          </a:p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其中</a:t>
            </a:r>
          </a:p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＝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任何形如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A→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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的项目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 A→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•X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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属于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I}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直观上说，若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是对某个活前缀 </a:t>
            </a:r>
            <a:r>
              <a:rPr lang="zh-CN" altLang="en-US" sz="3086" dirty="0">
                <a:solidFill>
                  <a:srgbClr val="CC0000"/>
                </a:solidFill>
                <a:sym typeface="Symbol" panose="05050102010706020507" pitchFamily="18" charset="2"/>
              </a:rPr>
              <a:t> 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有效的项目集，那么，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GO(I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便是对 </a:t>
            </a:r>
            <a:r>
              <a:rPr lang="zh-CN" altLang="en-US" sz="3086" dirty="0">
                <a:solidFill>
                  <a:srgbClr val="CC0000"/>
                </a:solidFill>
                <a:sym typeface="Symbol" panose="05050102010706020507" pitchFamily="18" charset="2"/>
              </a:rPr>
              <a:t></a:t>
            </a:r>
            <a:r>
              <a:rPr lang="en-US" altLang="zh-CN" sz="3086" dirty="0">
                <a:solidFill>
                  <a:srgbClr val="CC0000"/>
                </a:solidFill>
              </a:rPr>
              <a:t>X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有效的项目集。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EAA788-13F4-91AF-614D-3FF8E54E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111" y="2205917"/>
            <a:ext cx="6537325" cy="4157662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6088070" y="61651"/>
            <a:ext cx="3799230" cy="1805867"/>
            <a:chOff x="810030" y="400050"/>
            <a:chExt cx="8209524" cy="402767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030" y="418198"/>
              <a:ext cx="8209524" cy="400952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810030" y="400050"/>
              <a:ext cx="8190546" cy="40084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96E04-4F54-5397-67D0-A01AC320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示例：项目集的转移函数计算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26BF7D3-EB79-90DB-DACF-5DF6FA3AF5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77979" indent="-377979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文法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G(S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</a:p>
          <a:p>
            <a:pPr marL="818954" lvl="1" indent="-314982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   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→E</a:t>
            </a:r>
          </a:p>
          <a:p>
            <a:pPr marL="818954" lvl="1" indent="-314982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  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E→aA|bB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818954" lvl="1" indent="-314982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  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A→cA|d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818954" lvl="1" indent="-314982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  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B→cB|d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</a:p>
          <a:p>
            <a:pPr marL="377979" indent="-377979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0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={S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→•E, E→•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E→•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</a:p>
          <a:p>
            <a:pPr marL="377979" indent="-377979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GO(I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0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E)= closure(J)=closure({S’→E•})</a:t>
            </a:r>
          </a:p>
          <a:p>
            <a:pPr marL="377979" indent="-377979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		= {S’→E•} = I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</a:p>
          <a:p>
            <a:pPr marL="377979" indent="-377979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GO(I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0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a)= closure(J)=closure({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E→a•A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})</a:t>
            </a:r>
          </a:p>
          <a:p>
            <a:pPr marL="377979" indent="-377979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		 ={ 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E→a•A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A→•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cA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A→•d} )=I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</a:t>
            </a:r>
          </a:p>
          <a:p>
            <a:pPr marL="377979" indent="-377979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GO(I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0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b)= closure(J)=closure ({E →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b•B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}) </a:t>
            </a:r>
          </a:p>
          <a:p>
            <a:pPr marL="377979" indent="-377979" defTabSz="503972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		={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E→b•B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B→•</a:t>
            </a:r>
            <a:r>
              <a:rPr lang="en-US" altLang="zh-CN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cB</a:t>
            </a:r>
            <a:r>
              <a:rPr lang="en-US" altLang="zh-CN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B→•d}= I</a:t>
            </a:r>
            <a:r>
              <a:rPr lang="en-US" altLang="zh-CN" sz="2205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5D1B1D-C7CC-1EF6-A6EE-2B98DF3FA04E}"/>
              </a:ext>
            </a:extLst>
          </p:cNvPr>
          <p:cNvSpPr txBox="1"/>
          <p:nvPr/>
        </p:nvSpPr>
        <p:spPr>
          <a:xfrm>
            <a:off x="6529388" y="5067300"/>
            <a:ext cx="3559175" cy="1111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3484" indent="-283484" defTabSz="503972" eaLnBrk="1" fontAlgn="auto" hangingPunct="1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rgbClr val="4F81BD"/>
              </a:buClr>
              <a:buSzPct val="80000"/>
              <a:defRPr/>
            </a:pP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GO(I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X)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CLOSURE(J)</a:t>
            </a:r>
          </a:p>
          <a:p>
            <a:pPr marL="283484" indent="-283484" defTabSz="503972" eaLnBrk="1" fontAlgn="auto" hangingPunct="1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rgbClr val="4F81BD"/>
              </a:buClr>
              <a:buSzPct val="80000"/>
              <a:defRPr/>
            </a:pP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任何形如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A→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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X•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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的项目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A→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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•X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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I}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C82051-93C9-BE33-25BE-0E8F77D62192}"/>
              </a:ext>
            </a:extLst>
          </p:cNvPr>
          <p:cNvSpPr txBox="1">
            <a:spLocks noChangeArrowheads="1"/>
          </p:cNvSpPr>
          <p:nvPr/>
        </p:nvSpPr>
        <p:spPr>
          <a:xfrm>
            <a:off x="5973763" y="1560513"/>
            <a:ext cx="4114800" cy="33575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5597" tIns="37798" rIns="75597" bIns="37798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0000"/>
              </a:lnSpc>
              <a:spcBef>
                <a:spcPts val="0"/>
              </a:spcBef>
              <a:buClr>
                <a:srgbClr val="4F81BD"/>
              </a:buClr>
              <a:defRPr/>
            </a:pP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项目集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的闭包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CLOSURE(I)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：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 I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的任何项目都属于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CLOSURE(I)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；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 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若</a:t>
            </a:r>
            <a:r>
              <a:rPr lang="en-US" altLang="zh-CN" sz="2205" dirty="0">
                <a:solidFill>
                  <a:srgbClr val="CC0000"/>
                </a:solidFill>
              </a:rPr>
              <a:t>A→</a:t>
            </a:r>
            <a:r>
              <a:rPr lang="en-US" altLang="zh-CN" sz="2205" dirty="0">
                <a:solidFill>
                  <a:srgbClr val="CC0000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2205" dirty="0">
                <a:solidFill>
                  <a:srgbClr val="CC0000"/>
                </a:solidFill>
              </a:rPr>
              <a:t>•B</a:t>
            </a:r>
            <a:r>
              <a:rPr lang="en-US" altLang="zh-CN" sz="2205" dirty="0">
                <a:solidFill>
                  <a:srgbClr val="CC0000"/>
                </a:solidFill>
                <a:sym typeface="Symbol" panose="05050102010706020507" pitchFamily="18" charset="2"/>
              </a:rPr>
              <a:t>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属于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CLOSURE(I)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，那么，对任何关于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的产生式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B→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  <a:sym typeface="Symbol" panose="05050102010706020507" pitchFamily="18" charset="2"/>
              </a:rPr>
              <a:t>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，项目</a:t>
            </a:r>
            <a:r>
              <a:rPr lang="en-US" altLang="zh-CN" sz="2205" dirty="0">
                <a:solidFill>
                  <a:srgbClr val="CC0000"/>
                </a:solidFill>
              </a:rPr>
              <a:t>B→•</a:t>
            </a:r>
            <a:r>
              <a:rPr lang="en-US" altLang="zh-CN" sz="2205" dirty="0">
                <a:solidFill>
                  <a:srgbClr val="CC0000"/>
                </a:solidFill>
                <a:sym typeface="Symbol" panose="05050102010706020507" pitchFamily="18" charset="2"/>
              </a:rPr>
              <a:t>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也属于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CLOSURE(I)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；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buClr>
                <a:srgbClr val="4F81BD"/>
              </a:buClr>
              <a:buFont typeface="Wingdings 3" charset="2"/>
              <a:buNone/>
              <a:defRPr/>
            </a:pP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 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重复执行上述两步骤直至</a:t>
            </a:r>
            <a:r>
              <a:rPr lang="en-US" altLang="zh-CN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CLOSURE(I) </a:t>
            </a:r>
            <a:r>
              <a:rPr lang="zh-CN" altLang="en-US" sz="2205" dirty="0">
                <a:solidFill>
                  <a:prstClr val="black">
                    <a:lumMod val="75000"/>
                    <a:lumOff val="25000"/>
                  </a:prstClr>
                </a:solidFill>
              </a:rPr>
              <a:t>不再增大为止。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0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0"/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0"/>
                                        <p:tgtEl>
                                          <p:spTgt spid="26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0"/>
                                        <p:tgtEl>
                                          <p:spTgt spid="26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项目集规范族的构造算法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7491" indent="-157491">
              <a:spcBef>
                <a:spcPct val="50000"/>
              </a:spcBef>
              <a:buNone/>
            </a:pPr>
            <a:r>
              <a:rPr lang="en-US" altLang="zh-CN" dirty="0"/>
              <a:t>PROCEDURE  ITEMSETS(G</a:t>
            </a:r>
            <a:r>
              <a:rPr lang="en-US" altLang="zh-CN" dirty="0">
                <a:sym typeface="Symbol" panose="05050102010706020507" pitchFamily="18" charset="2"/>
              </a:rPr>
              <a:t>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</a:p>
          <a:p>
            <a:pPr marL="157491" indent="-157491">
              <a:spcBef>
                <a:spcPct val="0"/>
              </a:spcBef>
              <a:buNone/>
            </a:pPr>
            <a:r>
              <a:rPr lang="en-US" altLang="zh-CN" dirty="0"/>
              <a:t>BEGIN</a:t>
            </a:r>
          </a:p>
          <a:p>
            <a:pPr marL="157491" indent="-157491">
              <a:spcBef>
                <a:spcPct val="0"/>
              </a:spcBef>
              <a:buNone/>
            </a:pPr>
            <a:r>
              <a:rPr lang="en-US" altLang="zh-CN" dirty="0"/>
              <a:t>	C:={CLOSURE({S</a:t>
            </a:r>
            <a:r>
              <a:rPr lang="en-US" altLang="zh-CN" dirty="0">
                <a:sym typeface="Symbol" panose="05050102010706020507" pitchFamily="18" charset="2"/>
              </a:rPr>
              <a:t></a:t>
            </a:r>
            <a:r>
              <a:rPr lang="en-US" altLang="zh-CN" dirty="0"/>
              <a:t>•S})}</a:t>
            </a:r>
            <a:r>
              <a:rPr lang="zh-CN" altLang="en-US" dirty="0"/>
              <a:t>；</a:t>
            </a:r>
          </a:p>
          <a:p>
            <a:pPr marL="157491" indent="-157491">
              <a:spcBef>
                <a:spcPct val="0"/>
              </a:spcBef>
              <a:buNone/>
            </a:pPr>
            <a:r>
              <a:rPr lang="zh-CN" altLang="en-US" dirty="0"/>
              <a:t>	</a:t>
            </a:r>
            <a:r>
              <a:rPr lang="en-US" altLang="zh-CN" dirty="0"/>
              <a:t>REPEAT</a:t>
            </a:r>
          </a:p>
          <a:p>
            <a:pPr marL="157491" indent="-157491">
              <a:spcBef>
                <a:spcPct val="0"/>
              </a:spcBef>
              <a:buNone/>
            </a:pPr>
            <a:r>
              <a:rPr lang="en-US" altLang="zh-CN" dirty="0"/>
              <a:t>	    FOR  C</a:t>
            </a:r>
            <a:r>
              <a:rPr lang="zh-CN" altLang="en-US" dirty="0"/>
              <a:t>中每个项目集</a:t>
            </a:r>
            <a:r>
              <a:rPr lang="en-US" altLang="zh-CN" dirty="0"/>
              <a:t>I</a:t>
            </a:r>
            <a:r>
              <a:rPr lang="zh-CN" altLang="en-US" dirty="0"/>
              <a:t>和</a:t>
            </a:r>
            <a:r>
              <a:rPr lang="en-US" altLang="zh-CN" dirty="0"/>
              <a:t>G</a:t>
            </a:r>
            <a:r>
              <a:rPr lang="en-US" altLang="zh-CN" dirty="0">
                <a:sym typeface="Symbol" panose="05050102010706020507" pitchFamily="18" charset="2"/>
              </a:rPr>
              <a:t></a:t>
            </a:r>
            <a:r>
              <a:rPr lang="zh-CN" altLang="en-US" dirty="0"/>
              <a:t>的每个符号</a:t>
            </a:r>
            <a:r>
              <a:rPr lang="en-US" altLang="zh-CN" dirty="0"/>
              <a:t>X  DO</a:t>
            </a:r>
          </a:p>
          <a:p>
            <a:pPr marL="157491" indent="-157491">
              <a:spcBef>
                <a:spcPct val="0"/>
              </a:spcBef>
              <a:buNone/>
            </a:pPr>
            <a:r>
              <a:rPr lang="en-US" altLang="zh-CN" dirty="0"/>
              <a:t>		      IF  GO(I</a:t>
            </a:r>
            <a:r>
              <a:rPr lang="zh-CN" altLang="en-US" dirty="0"/>
              <a:t>，</a:t>
            </a:r>
            <a:r>
              <a:rPr lang="en-US" altLang="zh-CN" dirty="0"/>
              <a:t>X)</a:t>
            </a:r>
            <a:r>
              <a:rPr lang="zh-CN" altLang="en-US" dirty="0"/>
              <a:t>非空且不属于</a:t>
            </a:r>
            <a:r>
              <a:rPr lang="en-US" altLang="zh-CN" dirty="0"/>
              <a:t>C   THEN</a:t>
            </a:r>
          </a:p>
          <a:p>
            <a:pPr marL="157491" indent="-157491">
              <a:spcBef>
                <a:spcPct val="0"/>
              </a:spcBef>
              <a:buNone/>
            </a:pPr>
            <a:r>
              <a:rPr lang="en-US" altLang="zh-CN" dirty="0"/>
              <a:t>		            </a:t>
            </a:r>
            <a:r>
              <a:rPr lang="zh-CN" altLang="en-US" dirty="0"/>
              <a:t>把</a:t>
            </a:r>
            <a:r>
              <a:rPr lang="en-US" altLang="zh-CN" dirty="0"/>
              <a:t>GO(I</a:t>
            </a:r>
            <a:r>
              <a:rPr lang="zh-CN" altLang="en-US" dirty="0"/>
              <a:t>，</a:t>
            </a:r>
            <a:r>
              <a:rPr lang="en-US" altLang="zh-CN" dirty="0"/>
              <a:t>X)</a:t>
            </a:r>
            <a:r>
              <a:rPr lang="zh-CN" altLang="en-US" dirty="0"/>
              <a:t>放入</a:t>
            </a:r>
            <a:r>
              <a:rPr lang="en-US" altLang="zh-CN" dirty="0"/>
              <a:t>C</a:t>
            </a:r>
            <a:r>
              <a:rPr lang="zh-CN" altLang="en-US" dirty="0"/>
              <a:t>族中</a:t>
            </a:r>
            <a:r>
              <a:rPr lang="en-US" altLang="zh-CN" dirty="0"/>
              <a:t>;</a:t>
            </a:r>
          </a:p>
          <a:p>
            <a:pPr marL="157491" indent="-157491">
              <a:spcBef>
                <a:spcPct val="0"/>
              </a:spcBef>
              <a:buNone/>
            </a:pPr>
            <a:r>
              <a:rPr lang="en-US" altLang="zh-CN" dirty="0"/>
              <a:t>	UNTIL C	</a:t>
            </a:r>
            <a:r>
              <a:rPr lang="zh-CN" altLang="en-US" dirty="0"/>
              <a:t>不再增大</a:t>
            </a:r>
          </a:p>
          <a:p>
            <a:pPr marL="157491" indent="-157491">
              <a:spcBef>
                <a:spcPct val="0"/>
              </a:spcBef>
              <a:buNone/>
            </a:pPr>
            <a:r>
              <a:rPr lang="en-US" altLang="zh-C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2301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052">
            <a:extLst>
              <a:ext uri="{FF2B5EF4-FFF2-40B4-BE49-F238E27FC236}">
                <a16:creationId xmlns:a16="http://schemas.microsoft.com/office/drawing/2014/main" id="{1322D35A-815F-C8B1-AE63-62C81AD55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2922588"/>
            <a:ext cx="1989137" cy="13446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0: S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→•E</a:t>
            </a: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E→•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E→•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</a:t>
            </a:r>
          </a:p>
        </p:txBody>
      </p:sp>
      <p:sp>
        <p:nvSpPr>
          <p:cNvPr id="63" name="Rectangle 2053">
            <a:extLst>
              <a:ext uri="{FF2B5EF4-FFF2-40B4-BE49-F238E27FC236}">
                <a16:creationId xmlns:a16="http://schemas.microsoft.com/office/drawing/2014/main" id="{10854526-856F-F4E7-D30B-3F3F29C4A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623888"/>
            <a:ext cx="1938337" cy="12080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9525" tIns="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4: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A→c•A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A→•d</a:t>
            </a:r>
          </a:p>
        </p:txBody>
      </p:sp>
      <p:grpSp>
        <p:nvGrpSpPr>
          <p:cNvPr id="64" name="Group 2148">
            <a:extLst>
              <a:ext uri="{FF2B5EF4-FFF2-40B4-BE49-F238E27FC236}">
                <a16:creationId xmlns:a16="http://schemas.microsoft.com/office/drawing/2014/main" id="{780DF46F-3FB8-DA4D-706D-914C4393D441}"/>
              </a:ext>
            </a:extLst>
          </p:cNvPr>
          <p:cNvGrpSpPr>
            <a:grpSpLocks/>
          </p:cNvGrpSpPr>
          <p:nvPr/>
        </p:nvGrpSpPr>
        <p:grpSpPr bwMode="auto">
          <a:xfrm>
            <a:off x="3556000" y="1271588"/>
            <a:ext cx="1309688" cy="860425"/>
            <a:chOff x="1488" y="688"/>
            <a:chExt cx="748" cy="492"/>
          </a:xfrm>
        </p:grpSpPr>
        <p:sp>
          <p:nvSpPr>
            <p:cNvPr id="1365051" name="Freeform 2067">
              <a:extLst>
                <a:ext uri="{FF2B5EF4-FFF2-40B4-BE49-F238E27FC236}">
                  <a16:creationId xmlns:a16="http://schemas.microsoft.com/office/drawing/2014/main" id="{184080C1-38B9-0CD6-18C0-87322C268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" y="688"/>
              <a:ext cx="489" cy="49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0"/>
                <a:gd name="T13" fmla="*/ 0 h 20000"/>
                <a:gd name="T14" fmla="*/ 20000 w 20000"/>
                <a:gd name="T15" fmla="*/ 20000 h 20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0" h="20000">
                  <a:moveTo>
                    <a:pt x="19971" y="19980"/>
                  </a:moveTo>
                  <a:lnTo>
                    <a:pt x="0" y="19980"/>
                  </a:lnTo>
                  <a:lnTo>
                    <a:pt x="0" y="0"/>
                  </a:lnTo>
                  <a:lnTo>
                    <a:pt x="19103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Rectangle 2079">
              <a:extLst>
                <a:ext uri="{FF2B5EF4-FFF2-40B4-BE49-F238E27FC236}">
                  <a16:creationId xmlns:a16="http://schemas.microsoft.com/office/drawing/2014/main" id="{E3797CE6-8D29-BE65-15B8-077A32E97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816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67" name="Rectangle 2057">
            <a:extLst>
              <a:ext uri="{FF2B5EF4-FFF2-40B4-BE49-F238E27FC236}">
                <a16:creationId xmlns:a16="http://schemas.microsoft.com/office/drawing/2014/main" id="{78E1839A-8D57-21D1-2A61-22419ECC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5443538"/>
            <a:ext cx="1938338" cy="11763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9525" tIns="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5: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B→c•B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B→•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B→•d  </a:t>
            </a:r>
          </a:p>
        </p:txBody>
      </p:sp>
      <p:grpSp>
        <p:nvGrpSpPr>
          <p:cNvPr id="68" name="Group 2151">
            <a:extLst>
              <a:ext uri="{FF2B5EF4-FFF2-40B4-BE49-F238E27FC236}">
                <a16:creationId xmlns:a16="http://schemas.microsoft.com/office/drawing/2014/main" id="{881E9D31-C9DB-3F3F-C9EF-D124B1AA1145}"/>
              </a:ext>
            </a:extLst>
          </p:cNvPr>
          <p:cNvGrpSpPr>
            <a:grpSpLocks/>
          </p:cNvGrpSpPr>
          <p:nvPr/>
        </p:nvGrpSpPr>
        <p:grpSpPr bwMode="auto">
          <a:xfrm>
            <a:off x="3556000" y="4932363"/>
            <a:ext cx="1392238" cy="839787"/>
            <a:chOff x="1488" y="2780"/>
            <a:chExt cx="795" cy="480"/>
          </a:xfrm>
        </p:grpSpPr>
        <p:sp>
          <p:nvSpPr>
            <p:cNvPr id="1365049" name="Freeform 2066">
              <a:extLst>
                <a:ext uri="{FF2B5EF4-FFF2-40B4-BE49-F238E27FC236}">
                  <a16:creationId xmlns:a16="http://schemas.microsoft.com/office/drawing/2014/main" id="{B3856655-5135-D7BB-1A40-BA42DAA1F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" y="2780"/>
              <a:ext cx="471" cy="48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0"/>
                <a:gd name="T13" fmla="*/ 0 h 20000"/>
                <a:gd name="T14" fmla="*/ 20000 w 20000"/>
                <a:gd name="T15" fmla="*/ 20000 h 20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0" h="20000">
                  <a:moveTo>
                    <a:pt x="18308" y="0"/>
                  </a:moveTo>
                  <a:lnTo>
                    <a:pt x="0" y="0"/>
                  </a:lnTo>
                  <a:lnTo>
                    <a:pt x="0" y="19981"/>
                  </a:lnTo>
                  <a:lnTo>
                    <a:pt x="19972" y="1998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Rectangle 2080">
              <a:extLst>
                <a:ext uri="{FF2B5EF4-FFF2-40B4-BE49-F238E27FC236}">
                  <a16:creationId xmlns:a16="http://schemas.microsoft.com/office/drawing/2014/main" id="{7071BEFF-8B42-3295-DCF4-03A1E3CDA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88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71" name="Rectangle 2056">
            <a:extLst>
              <a:ext uri="{FF2B5EF4-FFF2-40B4-BE49-F238E27FC236}">
                <a16:creationId xmlns:a16="http://schemas.microsoft.com/office/drawing/2014/main" id="{DD359EA4-A5EA-1F4D-6506-82D8F149E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4098925"/>
            <a:ext cx="1938338" cy="11763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9525" tIns="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3: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E→b•B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B→•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B→•d</a:t>
            </a:r>
          </a:p>
        </p:txBody>
      </p:sp>
      <p:grpSp>
        <p:nvGrpSpPr>
          <p:cNvPr id="72" name="Group 2146">
            <a:extLst>
              <a:ext uri="{FF2B5EF4-FFF2-40B4-BE49-F238E27FC236}">
                <a16:creationId xmlns:a16="http://schemas.microsoft.com/office/drawing/2014/main" id="{95EA874D-A905-1EAB-6BB3-2A63350E574B}"/>
              </a:ext>
            </a:extLst>
          </p:cNvPr>
          <p:cNvGrpSpPr>
            <a:grpSpLocks/>
          </p:cNvGrpSpPr>
          <p:nvPr/>
        </p:nvGrpSpPr>
        <p:grpSpPr bwMode="auto">
          <a:xfrm>
            <a:off x="2547938" y="4267200"/>
            <a:ext cx="2366962" cy="503238"/>
            <a:chOff x="912" y="2400"/>
            <a:chExt cx="1352" cy="288"/>
          </a:xfrm>
        </p:grpSpPr>
        <p:sp>
          <p:nvSpPr>
            <p:cNvPr id="1365047" name="Freeform 2065">
              <a:extLst>
                <a:ext uri="{FF2B5EF4-FFF2-40B4-BE49-F238E27FC236}">
                  <a16:creationId xmlns:a16="http://schemas.microsoft.com/office/drawing/2014/main" id="{32FE419D-79C5-9073-947C-A5520EEB9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2400"/>
              <a:ext cx="1352" cy="25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60000 65536"/>
                <a:gd name="T7" fmla="*/ 0 60000 65536"/>
                <a:gd name="T8" fmla="*/ 0 60000 65536"/>
                <a:gd name="T9" fmla="*/ 0 w 20000"/>
                <a:gd name="T10" fmla="*/ 0 h 20000"/>
                <a:gd name="T11" fmla="*/ 20000 w 20000"/>
                <a:gd name="T12" fmla="*/ 20000 h 200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000" h="20000">
                  <a:moveTo>
                    <a:pt x="0" y="0"/>
                  </a:moveTo>
                  <a:lnTo>
                    <a:pt x="0" y="19976"/>
                  </a:lnTo>
                  <a:lnTo>
                    <a:pt x="19990" y="1997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Rectangle 2081">
              <a:extLst>
                <a:ext uri="{FF2B5EF4-FFF2-40B4-BE49-F238E27FC236}">
                  <a16:creationId xmlns:a16="http://schemas.microsoft.com/office/drawing/2014/main" id="{FF58EA4B-9059-0765-4E86-318594E9F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0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b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75" name="Rectangle 2055">
            <a:extLst>
              <a:ext uri="{FF2B5EF4-FFF2-40B4-BE49-F238E27FC236}">
                <a16:creationId xmlns:a16="http://schemas.microsoft.com/office/drawing/2014/main" id="{CB094344-7840-5467-2C8D-890C348F2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0" y="3343275"/>
            <a:ext cx="1911350" cy="5413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1: S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→E•</a:t>
            </a:r>
          </a:p>
        </p:txBody>
      </p:sp>
      <p:grpSp>
        <p:nvGrpSpPr>
          <p:cNvPr id="76" name="Group 2144">
            <a:extLst>
              <a:ext uri="{FF2B5EF4-FFF2-40B4-BE49-F238E27FC236}">
                <a16:creationId xmlns:a16="http://schemas.microsoft.com/office/drawing/2014/main" id="{9A4859AC-FE2E-2509-394F-169C50F919FD}"/>
              </a:ext>
            </a:extLst>
          </p:cNvPr>
          <p:cNvGrpSpPr>
            <a:grpSpLocks/>
          </p:cNvGrpSpPr>
          <p:nvPr/>
        </p:nvGrpSpPr>
        <p:grpSpPr bwMode="auto">
          <a:xfrm>
            <a:off x="3781425" y="3259138"/>
            <a:ext cx="1139825" cy="420687"/>
            <a:chOff x="1617" y="1824"/>
            <a:chExt cx="651" cy="240"/>
          </a:xfrm>
        </p:grpSpPr>
        <p:sp>
          <p:nvSpPr>
            <p:cNvPr id="1365045" name="Line 2072">
              <a:extLst>
                <a:ext uri="{FF2B5EF4-FFF2-40B4-BE49-F238E27FC236}">
                  <a16:creationId xmlns:a16="http://schemas.microsoft.com/office/drawing/2014/main" id="{C2BF923F-056E-2B7F-8688-71719A2E9D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7" y="2040"/>
              <a:ext cx="65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2082">
              <a:extLst>
                <a:ext uri="{FF2B5EF4-FFF2-40B4-BE49-F238E27FC236}">
                  <a16:creationId xmlns:a16="http://schemas.microsoft.com/office/drawing/2014/main" id="{E52CB52E-9C3C-F60D-726F-246FB45DD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824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E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79" name="Rectangle 2054">
            <a:extLst>
              <a:ext uri="{FF2B5EF4-FFF2-40B4-BE49-F238E27FC236}">
                <a16:creationId xmlns:a16="http://schemas.microsoft.com/office/drawing/2014/main" id="{5F35E163-5331-D37E-4C1E-E027A765F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2020888"/>
            <a:ext cx="1939925" cy="1238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2: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E→a•A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A→•d</a:t>
            </a:r>
          </a:p>
        </p:txBody>
      </p:sp>
      <p:grpSp>
        <p:nvGrpSpPr>
          <p:cNvPr id="80" name="Group 2145">
            <a:extLst>
              <a:ext uri="{FF2B5EF4-FFF2-40B4-BE49-F238E27FC236}">
                <a16:creationId xmlns:a16="http://schemas.microsoft.com/office/drawing/2014/main" id="{C4EAFA1B-37F8-1CE6-1C77-7FF08EE60C13}"/>
              </a:ext>
            </a:extLst>
          </p:cNvPr>
          <p:cNvGrpSpPr>
            <a:grpSpLocks/>
          </p:cNvGrpSpPr>
          <p:nvPr/>
        </p:nvGrpSpPr>
        <p:grpSpPr bwMode="auto">
          <a:xfrm>
            <a:off x="2649538" y="2166938"/>
            <a:ext cx="2233612" cy="673100"/>
            <a:chOff x="970" y="1200"/>
            <a:chExt cx="1276" cy="384"/>
          </a:xfrm>
        </p:grpSpPr>
        <p:sp>
          <p:nvSpPr>
            <p:cNvPr id="1365043" name="Freeform 2064">
              <a:extLst>
                <a:ext uri="{FF2B5EF4-FFF2-40B4-BE49-F238E27FC236}">
                  <a16:creationId xmlns:a16="http://schemas.microsoft.com/office/drawing/2014/main" id="{88B153E1-A8AE-3744-E2E6-2F0D57993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" y="1426"/>
              <a:ext cx="1276" cy="15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60000 65536"/>
                <a:gd name="T7" fmla="*/ 0 60000 65536"/>
                <a:gd name="T8" fmla="*/ 0 60000 65536"/>
                <a:gd name="T9" fmla="*/ 0 w 20000"/>
                <a:gd name="T10" fmla="*/ 0 h 20000"/>
                <a:gd name="T11" fmla="*/ 20000 w 20000"/>
                <a:gd name="T12" fmla="*/ 20000 h 200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000" h="20000">
                  <a:moveTo>
                    <a:pt x="0" y="19971"/>
                  </a:moveTo>
                  <a:lnTo>
                    <a:pt x="0" y="0"/>
                  </a:lnTo>
                  <a:lnTo>
                    <a:pt x="1999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Rectangle 2083">
              <a:extLst>
                <a:ext uri="{FF2B5EF4-FFF2-40B4-BE49-F238E27FC236}">
                  <a16:creationId xmlns:a16="http://schemas.microsoft.com/office/drawing/2014/main" id="{BAC79311-271B-05B4-4149-87256A6B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0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a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83" name="Rectangle 2058">
            <a:extLst>
              <a:ext uri="{FF2B5EF4-FFF2-40B4-BE49-F238E27FC236}">
                <a16:creationId xmlns:a16="http://schemas.microsoft.com/office/drawing/2014/main" id="{FB35F281-9085-0610-F018-B3BFCF55D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5275263"/>
            <a:ext cx="1905000" cy="5826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11: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84" name="Group 2152">
            <a:extLst>
              <a:ext uri="{FF2B5EF4-FFF2-40B4-BE49-F238E27FC236}">
                <a16:creationId xmlns:a16="http://schemas.microsoft.com/office/drawing/2014/main" id="{C283557E-13FE-2973-5AD5-747F7D8E82D8}"/>
              </a:ext>
            </a:extLst>
          </p:cNvPr>
          <p:cNvGrpSpPr>
            <a:grpSpLocks/>
          </p:cNvGrpSpPr>
          <p:nvPr/>
        </p:nvGrpSpPr>
        <p:grpSpPr bwMode="auto">
          <a:xfrm>
            <a:off x="6846888" y="4938713"/>
            <a:ext cx="1090612" cy="700087"/>
            <a:chOff x="3360" y="2784"/>
            <a:chExt cx="624" cy="400"/>
          </a:xfrm>
        </p:grpSpPr>
        <p:sp>
          <p:nvSpPr>
            <p:cNvPr id="1365041" name="Freeform 2075">
              <a:extLst>
                <a:ext uri="{FF2B5EF4-FFF2-40B4-BE49-F238E27FC236}">
                  <a16:creationId xmlns:a16="http://schemas.microsoft.com/office/drawing/2014/main" id="{88176925-AAEC-481F-EDB4-5A5B4B365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2784"/>
              <a:ext cx="624" cy="400"/>
            </a:xfrm>
            <a:custGeom>
              <a:avLst/>
              <a:gdLst>
                <a:gd name="T0" fmla="*/ 0 w 624"/>
                <a:gd name="T1" fmla="*/ 0 h 400"/>
                <a:gd name="T2" fmla="*/ 240 w 624"/>
                <a:gd name="T3" fmla="*/ 336 h 400"/>
                <a:gd name="T4" fmla="*/ 624 w 624"/>
                <a:gd name="T5" fmla="*/ 384 h 400"/>
                <a:gd name="T6" fmla="*/ 0 60000 65536"/>
                <a:gd name="T7" fmla="*/ 0 60000 65536"/>
                <a:gd name="T8" fmla="*/ 0 60000 65536"/>
                <a:gd name="T9" fmla="*/ 0 w 624"/>
                <a:gd name="T10" fmla="*/ 0 h 400"/>
                <a:gd name="T11" fmla="*/ 624 w 624"/>
                <a:gd name="T12" fmla="*/ 400 h 4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400">
                  <a:moveTo>
                    <a:pt x="0" y="0"/>
                  </a:moveTo>
                  <a:cubicBezTo>
                    <a:pt x="68" y="136"/>
                    <a:pt x="136" y="272"/>
                    <a:pt x="240" y="336"/>
                  </a:cubicBezTo>
                  <a:cubicBezTo>
                    <a:pt x="344" y="400"/>
                    <a:pt x="484" y="392"/>
                    <a:pt x="624" y="3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Rectangle 2084">
              <a:extLst>
                <a:ext uri="{FF2B5EF4-FFF2-40B4-BE49-F238E27FC236}">
                  <a16:creationId xmlns:a16="http://schemas.microsoft.com/office/drawing/2014/main" id="{616107B0-5E26-D0B3-0FA0-7E90A4774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32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87" name="Rectangle 2063">
            <a:extLst>
              <a:ext uri="{FF2B5EF4-FFF2-40B4-BE49-F238E27FC236}">
                <a16:creationId xmlns:a16="http://schemas.microsoft.com/office/drawing/2014/main" id="{E14DC560-D908-CB24-9745-7FEC7B251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487363"/>
            <a:ext cx="1905000" cy="628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8: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A→cA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88" name="Group 2153">
            <a:extLst>
              <a:ext uri="{FF2B5EF4-FFF2-40B4-BE49-F238E27FC236}">
                <a16:creationId xmlns:a16="http://schemas.microsoft.com/office/drawing/2014/main" id="{12E073AC-0255-0267-C60F-4BFE7F584870}"/>
              </a:ext>
            </a:extLst>
          </p:cNvPr>
          <p:cNvGrpSpPr>
            <a:grpSpLocks/>
          </p:cNvGrpSpPr>
          <p:nvPr/>
        </p:nvGrpSpPr>
        <p:grpSpPr bwMode="auto">
          <a:xfrm>
            <a:off x="6726238" y="403225"/>
            <a:ext cx="1244600" cy="436563"/>
            <a:chOff x="3299" y="192"/>
            <a:chExt cx="712" cy="249"/>
          </a:xfrm>
        </p:grpSpPr>
        <p:sp>
          <p:nvSpPr>
            <p:cNvPr id="1365039" name="Line 2068">
              <a:extLst>
                <a:ext uri="{FF2B5EF4-FFF2-40B4-BE49-F238E27FC236}">
                  <a16:creationId xmlns:a16="http://schemas.microsoft.com/office/drawing/2014/main" id="{8FBBED31-B06D-D858-3A1D-A29430AEA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9" y="440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Rectangle 2085">
              <a:extLst>
                <a:ext uri="{FF2B5EF4-FFF2-40B4-BE49-F238E27FC236}">
                  <a16:creationId xmlns:a16="http://schemas.microsoft.com/office/drawing/2014/main" id="{1A42F41C-A847-0C38-ADF4-A3ED027EF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2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A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91" name="Group 2154">
            <a:extLst>
              <a:ext uri="{FF2B5EF4-FFF2-40B4-BE49-F238E27FC236}">
                <a16:creationId xmlns:a16="http://schemas.microsoft.com/office/drawing/2014/main" id="{04C41175-6354-AA68-744E-BF9A512C188F}"/>
              </a:ext>
            </a:extLst>
          </p:cNvPr>
          <p:cNvGrpSpPr>
            <a:grpSpLocks/>
          </p:cNvGrpSpPr>
          <p:nvPr/>
        </p:nvGrpSpPr>
        <p:grpSpPr bwMode="auto">
          <a:xfrm>
            <a:off x="5235575" y="25400"/>
            <a:ext cx="1344613" cy="587375"/>
            <a:chOff x="2448" y="0"/>
            <a:chExt cx="768" cy="336"/>
          </a:xfrm>
        </p:grpSpPr>
        <p:sp>
          <p:nvSpPr>
            <p:cNvPr id="1365037" name="Freeform 2078">
              <a:extLst>
                <a:ext uri="{FF2B5EF4-FFF2-40B4-BE49-F238E27FC236}">
                  <a16:creationId xmlns:a16="http://schemas.microsoft.com/office/drawing/2014/main" id="{5AFBBC56-F7A8-AE47-51C2-CE94540AE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44"/>
              <a:ext cx="672" cy="192"/>
            </a:xfrm>
            <a:custGeom>
              <a:avLst/>
              <a:gdLst>
                <a:gd name="T0" fmla="*/ 672 w 672"/>
                <a:gd name="T1" fmla="*/ 192 h 192"/>
                <a:gd name="T2" fmla="*/ 336 w 672"/>
                <a:gd name="T3" fmla="*/ 0 h 192"/>
                <a:gd name="T4" fmla="*/ 0 w 672"/>
                <a:gd name="T5" fmla="*/ 192 h 192"/>
                <a:gd name="T6" fmla="*/ 0 60000 65536"/>
                <a:gd name="T7" fmla="*/ 0 60000 65536"/>
                <a:gd name="T8" fmla="*/ 0 60000 65536"/>
                <a:gd name="T9" fmla="*/ 0 w 672"/>
                <a:gd name="T10" fmla="*/ 0 h 192"/>
                <a:gd name="T11" fmla="*/ 672 w 67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192">
                  <a:moveTo>
                    <a:pt x="672" y="192"/>
                  </a:moveTo>
                  <a:cubicBezTo>
                    <a:pt x="560" y="96"/>
                    <a:pt x="448" y="0"/>
                    <a:pt x="336" y="0"/>
                  </a:cubicBezTo>
                  <a:cubicBezTo>
                    <a:pt x="224" y="0"/>
                    <a:pt x="112" y="96"/>
                    <a:pt x="0" y="19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Rectangle 2086">
              <a:extLst>
                <a:ext uri="{FF2B5EF4-FFF2-40B4-BE49-F238E27FC236}">
                  <a16:creationId xmlns:a16="http://schemas.microsoft.com/office/drawing/2014/main" id="{DDA285CF-1919-E431-B846-9FFB1A000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94" name="Group 2158">
            <a:extLst>
              <a:ext uri="{FF2B5EF4-FFF2-40B4-BE49-F238E27FC236}">
                <a16:creationId xmlns:a16="http://schemas.microsoft.com/office/drawing/2014/main" id="{3090E014-4989-76CD-4A16-F76863D26673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5778500"/>
            <a:ext cx="1131888" cy="420688"/>
            <a:chOff x="3364" y="3264"/>
            <a:chExt cx="647" cy="240"/>
          </a:xfrm>
        </p:grpSpPr>
        <p:sp>
          <p:nvSpPr>
            <p:cNvPr id="1365035" name="Line 2073">
              <a:extLst>
                <a:ext uri="{FF2B5EF4-FFF2-40B4-BE49-F238E27FC236}">
                  <a16:creationId xmlns:a16="http://schemas.microsoft.com/office/drawing/2014/main" id="{01196277-1928-5549-CA17-CC88AE0B2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3276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Rectangle 2088">
              <a:extLst>
                <a:ext uri="{FF2B5EF4-FFF2-40B4-BE49-F238E27FC236}">
                  <a16:creationId xmlns:a16="http://schemas.microsoft.com/office/drawing/2014/main" id="{D38A6057-8668-8513-9A79-862C6149C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64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97" name="Rectangle 2061">
            <a:extLst>
              <a:ext uri="{FF2B5EF4-FFF2-40B4-BE49-F238E27FC236}">
                <a16:creationId xmlns:a16="http://schemas.microsoft.com/office/drawing/2014/main" id="{E34053E6-3E69-22C5-2CC5-820F9F5E4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1271588"/>
            <a:ext cx="1905000" cy="5603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10: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A→d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98" name="Group 2149">
            <a:extLst>
              <a:ext uri="{FF2B5EF4-FFF2-40B4-BE49-F238E27FC236}">
                <a16:creationId xmlns:a16="http://schemas.microsoft.com/office/drawing/2014/main" id="{C8A98A2F-199E-FD78-2C8B-8A69640E281B}"/>
              </a:ext>
            </a:extLst>
          </p:cNvPr>
          <p:cNvGrpSpPr>
            <a:grpSpLocks/>
          </p:cNvGrpSpPr>
          <p:nvPr/>
        </p:nvGrpSpPr>
        <p:grpSpPr bwMode="auto">
          <a:xfrm>
            <a:off x="6832600" y="1495425"/>
            <a:ext cx="1176338" cy="755650"/>
            <a:chOff x="3360" y="816"/>
            <a:chExt cx="672" cy="432"/>
          </a:xfrm>
        </p:grpSpPr>
        <p:sp>
          <p:nvSpPr>
            <p:cNvPr id="1365033" name="Freeform 2076">
              <a:extLst>
                <a:ext uri="{FF2B5EF4-FFF2-40B4-BE49-F238E27FC236}">
                  <a16:creationId xmlns:a16="http://schemas.microsoft.com/office/drawing/2014/main" id="{E5EFA4AF-319C-E7F4-F28C-9421793AB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816"/>
              <a:ext cx="672" cy="432"/>
            </a:xfrm>
            <a:custGeom>
              <a:avLst/>
              <a:gdLst>
                <a:gd name="T0" fmla="*/ 0 w 672"/>
                <a:gd name="T1" fmla="*/ 432 h 432"/>
                <a:gd name="T2" fmla="*/ 240 w 672"/>
                <a:gd name="T3" fmla="*/ 144 h 432"/>
                <a:gd name="T4" fmla="*/ 672 w 672"/>
                <a:gd name="T5" fmla="*/ 0 h 432"/>
                <a:gd name="T6" fmla="*/ 0 60000 65536"/>
                <a:gd name="T7" fmla="*/ 0 60000 65536"/>
                <a:gd name="T8" fmla="*/ 0 60000 65536"/>
                <a:gd name="T9" fmla="*/ 0 w 672"/>
                <a:gd name="T10" fmla="*/ 0 h 432"/>
                <a:gd name="T11" fmla="*/ 672 w 672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432">
                  <a:moveTo>
                    <a:pt x="0" y="432"/>
                  </a:moveTo>
                  <a:cubicBezTo>
                    <a:pt x="64" y="324"/>
                    <a:pt x="128" y="216"/>
                    <a:pt x="240" y="144"/>
                  </a:cubicBezTo>
                  <a:cubicBezTo>
                    <a:pt x="352" y="72"/>
                    <a:pt x="512" y="36"/>
                    <a:pt x="672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Rectangle 2089">
              <a:extLst>
                <a:ext uri="{FF2B5EF4-FFF2-40B4-BE49-F238E27FC236}">
                  <a16:creationId xmlns:a16="http://schemas.microsoft.com/office/drawing/2014/main" id="{F397760A-7869-F0C1-AC91-AA25F8697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96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101" name="Group 2155">
            <a:extLst>
              <a:ext uri="{FF2B5EF4-FFF2-40B4-BE49-F238E27FC236}">
                <a16:creationId xmlns:a16="http://schemas.microsoft.com/office/drawing/2014/main" id="{CDCE5FB3-1918-6274-F1A8-D9A9CD26D94C}"/>
              </a:ext>
            </a:extLst>
          </p:cNvPr>
          <p:cNvGrpSpPr>
            <a:grpSpLocks/>
          </p:cNvGrpSpPr>
          <p:nvPr/>
        </p:nvGrpSpPr>
        <p:grpSpPr bwMode="auto">
          <a:xfrm>
            <a:off x="6726238" y="990600"/>
            <a:ext cx="1244600" cy="420688"/>
            <a:chOff x="3299" y="528"/>
            <a:chExt cx="712" cy="240"/>
          </a:xfrm>
        </p:grpSpPr>
        <p:sp>
          <p:nvSpPr>
            <p:cNvPr id="1365031" name="Line 2070">
              <a:extLst>
                <a:ext uri="{FF2B5EF4-FFF2-40B4-BE49-F238E27FC236}">
                  <a16:creationId xmlns:a16="http://schemas.microsoft.com/office/drawing/2014/main" id="{AA4FD700-4AC9-CFA1-ADE7-B84E6C78A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9" y="730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Rectangle 2090">
              <a:extLst>
                <a:ext uri="{FF2B5EF4-FFF2-40B4-BE49-F238E27FC236}">
                  <a16:creationId xmlns:a16="http://schemas.microsoft.com/office/drawing/2014/main" id="{ED1A0D89-9E3E-F9FF-BA28-A0DB6B083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528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04" name="Rectangle 2059">
            <a:extLst>
              <a:ext uri="{FF2B5EF4-FFF2-40B4-BE49-F238E27FC236}">
                <a16:creationId xmlns:a16="http://schemas.microsoft.com/office/drawing/2014/main" id="{2A4E5E12-DEBF-E387-A959-ACBC75D6D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6115050"/>
            <a:ext cx="1905000" cy="603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9: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B→cB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05" name="Group 2156">
            <a:extLst>
              <a:ext uri="{FF2B5EF4-FFF2-40B4-BE49-F238E27FC236}">
                <a16:creationId xmlns:a16="http://schemas.microsoft.com/office/drawing/2014/main" id="{EFF2A2B4-2FFF-354B-9A34-18EF6873CB1A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6445250"/>
            <a:ext cx="1131888" cy="425450"/>
            <a:chOff x="3364" y="3645"/>
            <a:chExt cx="647" cy="243"/>
          </a:xfrm>
        </p:grpSpPr>
        <p:sp>
          <p:nvSpPr>
            <p:cNvPr id="1365029" name="Line 2074">
              <a:extLst>
                <a:ext uri="{FF2B5EF4-FFF2-40B4-BE49-F238E27FC236}">
                  <a16:creationId xmlns:a16="http://schemas.microsoft.com/office/drawing/2014/main" id="{760DFBDD-4452-1A8E-3657-04DBCF625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3645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Rectangle 2091">
              <a:extLst>
                <a:ext uri="{FF2B5EF4-FFF2-40B4-BE49-F238E27FC236}">
                  <a16:creationId xmlns:a16="http://schemas.microsoft.com/office/drawing/2014/main" id="{B8DFED88-A760-4B6A-3C96-5F404B209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648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B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08" name="Rectangle 2062">
            <a:extLst>
              <a:ext uri="{FF2B5EF4-FFF2-40B4-BE49-F238E27FC236}">
                <a16:creationId xmlns:a16="http://schemas.microsoft.com/office/drawing/2014/main" id="{716AB7D0-57B4-B172-EF8C-621CA9D41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2341563"/>
            <a:ext cx="1905000" cy="5810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6: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E→aA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 </a:t>
            </a:r>
          </a:p>
        </p:txBody>
      </p:sp>
      <p:grpSp>
        <p:nvGrpSpPr>
          <p:cNvPr id="109" name="Group 2147">
            <a:extLst>
              <a:ext uri="{FF2B5EF4-FFF2-40B4-BE49-F238E27FC236}">
                <a16:creationId xmlns:a16="http://schemas.microsoft.com/office/drawing/2014/main" id="{7603843D-3F4E-0BE9-2351-ABFB9783CBEA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2562225"/>
            <a:ext cx="1131888" cy="444500"/>
            <a:chOff x="3364" y="1426"/>
            <a:chExt cx="647" cy="254"/>
          </a:xfrm>
        </p:grpSpPr>
        <p:sp>
          <p:nvSpPr>
            <p:cNvPr id="1365027" name="Line 2071">
              <a:extLst>
                <a:ext uri="{FF2B5EF4-FFF2-40B4-BE49-F238E27FC236}">
                  <a16:creationId xmlns:a16="http://schemas.microsoft.com/office/drawing/2014/main" id="{EB791099-E954-FC86-45CE-8887099E7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1426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Rectangle 2092">
              <a:extLst>
                <a:ext uri="{FF2B5EF4-FFF2-40B4-BE49-F238E27FC236}">
                  <a16:creationId xmlns:a16="http://schemas.microsoft.com/office/drawing/2014/main" id="{2CFAEF84-207B-4E32-6B41-B9C45A75E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40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A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12" name="Rectangle 2060">
            <a:extLst>
              <a:ext uri="{FF2B5EF4-FFF2-40B4-BE49-F238E27FC236}">
                <a16:creationId xmlns:a16="http://schemas.microsoft.com/office/drawing/2014/main" id="{C71F62E3-C91B-F120-F210-48D52D9B1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4267200"/>
            <a:ext cx="1905000" cy="5921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7: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E→bB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13" name="Group 2150">
            <a:extLst>
              <a:ext uri="{FF2B5EF4-FFF2-40B4-BE49-F238E27FC236}">
                <a16:creationId xmlns:a16="http://schemas.microsoft.com/office/drawing/2014/main" id="{69181F8C-B35E-D6BA-8533-5190BD3906A2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4098925"/>
            <a:ext cx="1131888" cy="482600"/>
            <a:chOff x="3364" y="2304"/>
            <a:chExt cx="647" cy="276"/>
          </a:xfrm>
        </p:grpSpPr>
        <p:sp>
          <p:nvSpPr>
            <p:cNvPr id="1365025" name="Line 2069">
              <a:extLst>
                <a:ext uri="{FF2B5EF4-FFF2-40B4-BE49-F238E27FC236}">
                  <a16:creationId xmlns:a16="http://schemas.microsoft.com/office/drawing/2014/main" id="{F27FE91D-8168-D465-3494-CBFF9F27B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2579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Rectangle 2093">
              <a:extLst>
                <a:ext uri="{FF2B5EF4-FFF2-40B4-BE49-F238E27FC236}">
                  <a16:creationId xmlns:a16="http://schemas.microsoft.com/office/drawing/2014/main" id="{B657512A-D4F5-C6C1-08CF-90325E264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304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B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16" name="Rectangle 2159">
            <a:extLst>
              <a:ext uri="{FF2B5EF4-FFF2-40B4-BE49-F238E27FC236}">
                <a16:creationId xmlns:a16="http://schemas.microsoft.com/office/drawing/2014/main" id="{AE031240-5854-10EF-EFA1-0B07DB85E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39713"/>
            <a:ext cx="2500312" cy="2192337"/>
          </a:xfrm>
          <a:prstGeom prst="rect">
            <a:avLst/>
          </a:prstGeom>
          <a:ln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G</a:t>
            </a:r>
            <a:r>
              <a:rPr kumimoji="1" lang="en-US" altLang="zh-CN" sz="308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(S</a:t>
            </a:r>
            <a:r>
              <a:rPr kumimoji="1" lang="en-US" altLang="zh-CN" sz="308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):</a:t>
            </a: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S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  <a:sym typeface="Symbol" panose="05050102010706020507" pitchFamily="18" charset="2"/>
              </a:rPr>
              <a:t>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→E</a:t>
            </a: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 err="1">
                <a:solidFill>
                  <a:prstClr val="black"/>
                </a:solidFill>
                <a:latin typeface="Arial" panose="020B0604020202020204"/>
              </a:rPr>
              <a:t>E→aA|bB</a:t>
            </a:r>
            <a:endParaRPr lang="en-US" altLang="zh-CN" sz="2866" dirty="0">
              <a:solidFill>
                <a:prstClr val="black"/>
              </a:solidFill>
              <a:latin typeface="Arial" panose="020B0604020202020204"/>
            </a:endParaRP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 err="1">
                <a:solidFill>
                  <a:prstClr val="black"/>
                </a:solidFill>
                <a:latin typeface="Arial" panose="020B0604020202020204"/>
              </a:rPr>
              <a:t>A→cA|d</a:t>
            </a:r>
            <a:endParaRPr lang="en-US" altLang="zh-CN" sz="2866" dirty="0">
              <a:solidFill>
                <a:prstClr val="black"/>
              </a:solidFill>
              <a:latin typeface="Arial" panose="020B0604020202020204"/>
            </a:endParaRP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 err="1">
                <a:solidFill>
                  <a:prstClr val="black"/>
                </a:solidFill>
                <a:latin typeface="Arial" panose="020B0604020202020204"/>
              </a:rPr>
              <a:t>B→cB|d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 </a:t>
            </a:r>
            <a:endParaRPr lang="en-GB" altLang="zh-CN" sz="2866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117" name="Text Box 2160">
            <a:extLst>
              <a:ext uri="{FF2B5EF4-FFF2-40B4-BE49-F238E27FC236}">
                <a16:creationId xmlns:a16="http://schemas.microsoft.com/office/drawing/2014/main" id="{3FE2F5AA-8175-6AA2-6293-3E5BFD1B4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" y="6261100"/>
            <a:ext cx="4811713" cy="1211263"/>
          </a:xfrm>
          <a:prstGeom prst="rect">
            <a:avLst/>
          </a:prstGeom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25" dirty="0">
                <a:solidFill>
                  <a:prstClr val="white"/>
                </a:solidFill>
                <a:latin typeface="Arial" panose="020B0604020202020204"/>
              </a:rPr>
              <a:t>两种构造识别活前缀的</a:t>
            </a:r>
            <a:r>
              <a:rPr lang="en-US" altLang="zh-CN" sz="2425" dirty="0">
                <a:solidFill>
                  <a:prstClr val="white"/>
                </a:solidFill>
                <a:latin typeface="Arial" panose="020B0604020202020204"/>
              </a:rPr>
              <a:t>DFA</a:t>
            </a:r>
            <a:r>
              <a:rPr lang="zh-CN" altLang="en-US" sz="2425" dirty="0">
                <a:solidFill>
                  <a:prstClr val="white"/>
                </a:solidFill>
                <a:latin typeface="Arial" panose="020B0604020202020204"/>
              </a:rPr>
              <a:t>的方法</a:t>
            </a:r>
            <a:endParaRPr lang="en-GB" altLang="zh-CN" sz="2425" dirty="0">
              <a:solidFill>
                <a:prstClr val="white"/>
              </a:solidFill>
              <a:latin typeface="Arial" panose="020B0604020202020204"/>
            </a:endParaRP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sz="2425" dirty="0">
                <a:solidFill>
                  <a:prstClr val="white"/>
                </a:solidFill>
                <a:latin typeface="Arial" panose="020B0604020202020204"/>
              </a:rPr>
              <a:t>项目 </a:t>
            </a:r>
            <a:r>
              <a:rPr lang="en-US" altLang="zh-CN" sz="2425" dirty="0">
                <a:solidFill>
                  <a:prstClr val="white"/>
                </a:solidFill>
                <a:latin typeface="Arial" panose="020B0604020202020204"/>
              </a:rPr>
              <a:t>→ NFA → DFA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2425" dirty="0">
                <a:solidFill>
                  <a:prstClr val="white"/>
                </a:solidFill>
                <a:latin typeface="Arial" panose="020B0604020202020204"/>
              </a:rPr>
              <a:t>Closure → GO → DFA</a:t>
            </a:r>
          </a:p>
        </p:txBody>
      </p:sp>
      <p:grpSp>
        <p:nvGrpSpPr>
          <p:cNvPr id="58" name="Group 2157">
            <a:extLst>
              <a:ext uri="{FF2B5EF4-FFF2-40B4-BE49-F238E27FC236}">
                <a16:creationId xmlns:a16="http://schemas.microsoft.com/office/drawing/2014/main" id="{25CD472F-9611-FF34-75EF-0A7B9EE216FE}"/>
              </a:ext>
            </a:extLst>
          </p:cNvPr>
          <p:cNvGrpSpPr>
            <a:grpSpLocks/>
          </p:cNvGrpSpPr>
          <p:nvPr/>
        </p:nvGrpSpPr>
        <p:grpSpPr bwMode="auto">
          <a:xfrm>
            <a:off x="5235575" y="6672263"/>
            <a:ext cx="1638300" cy="419100"/>
            <a:chOff x="2448" y="3732"/>
            <a:chExt cx="936" cy="240"/>
          </a:xfrm>
        </p:grpSpPr>
        <p:sp>
          <p:nvSpPr>
            <p:cNvPr id="1365023" name="Freeform 2077">
              <a:extLst>
                <a:ext uri="{FF2B5EF4-FFF2-40B4-BE49-F238E27FC236}">
                  <a16:creationId xmlns:a16="http://schemas.microsoft.com/office/drawing/2014/main" id="{2CDBC2C9-B115-3098-E222-13294EA87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3744"/>
              <a:ext cx="720" cy="144"/>
            </a:xfrm>
            <a:custGeom>
              <a:avLst/>
              <a:gdLst>
                <a:gd name="T0" fmla="*/ 720 w 720"/>
                <a:gd name="T1" fmla="*/ 0 h 144"/>
                <a:gd name="T2" fmla="*/ 384 w 720"/>
                <a:gd name="T3" fmla="*/ 144 h 144"/>
                <a:gd name="T4" fmla="*/ 0 w 720"/>
                <a:gd name="T5" fmla="*/ 0 h 144"/>
                <a:gd name="T6" fmla="*/ 0 60000 65536"/>
                <a:gd name="T7" fmla="*/ 0 60000 65536"/>
                <a:gd name="T8" fmla="*/ 0 60000 65536"/>
                <a:gd name="T9" fmla="*/ 0 w 720"/>
                <a:gd name="T10" fmla="*/ 0 h 144"/>
                <a:gd name="T11" fmla="*/ 720 w 72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144">
                  <a:moveTo>
                    <a:pt x="720" y="0"/>
                  </a:moveTo>
                  <a:cubicBezTo>
                    <a:pt x="612" y="72"/>
                    <a:pt x="504" y="144"/>
                    <a:pt x="384" y="144"/>
                  </a:cubicBezTo>
                  <a:cubicBezTo>
                    <a:pt x="264" y="144"/>
                    <a:pt x="132" y="7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Rectangle 2087">
              <a:extLst>
                <a:ext uri="{FF2B5EF4-FFF2-40B4-BE49-F238E27FC236}">
                  <a16:creationId xmlns:a16="http://schemas.microsoft.com/office/drawing/2014/main" id="{CAB8C78E-313D-DAE9-4249-CA489E5B4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3732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 nodeType="clickPar">
                      <p:stCondLst>
                        <p:cond delay="indefinite"/>
                      </p:stCondLst>
                      <p:childTnLst>
                        <p:par>
                          <p:cTn id="2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 animBg="1" autoUpdateAnimBg="0"/>
      <p:bldP spid="63" grpId="0" build="p" animBg="1" autoUpdateAnimBg="0"/>
      <p:bldP spid="67" grpId="0" build="p" animBg="1" autoUpdateAnimBg="0"/>
      <p:bldP spid="71" grpId="0" build="p" animBg="1" autoUpdateAnimBg="0"/>
      <p:bldP spid="75" grpId="0" build="p" animBg="1" autoUpdateAnimBg="0"/>
      <p:bldP spid="79" grpId="0" build="p" animBg="1" autoUpdateAnimBg="0"/>
      <p:bldP spid="83" grpId="0" build="p" animBg="1" autoUpdateAnimBg="0"/>
      <p:bldP spid="87" grpId="0" build="p" animBg="1" autoUpdateAnimBg="0"/>
      <p:bldP spid="97" grpId="0" build="p" animBg="1" autoUpdateAnimBg="0"/>
      <p:bldP spid="104" grpId="0" build="p" animBg="1" autoUpdateAnimBg="0"/>
      <p:bldP spid="108" grpId="0" build="p" animBg="1" autoUpdateAnimBg="0"/>
      <p:bldP spid="112" grpId="0" build="p" animBg="1" autoUpdateAnimBg="0"/>
      <p:bldP spid="117" grpId="0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A91BA29-CD25-ABE6-EB37-E022CE09AC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dirty="0"/>
              <a:t>LR(0)</a:t>
            </a:r>
            <a:r>
              <a:rPr lang="zh-CN" altLang="en-US" dirty="0"/>
              <a:t>分析表的构造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9A82B39-53E8-5B7B-ACB6-D8DF6D9C7A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假若一个文法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的拓广文法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的活前缀识别自动机中的每个状态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项目集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不存在下述情况：</a:t>
            </a:r>
          </a:p>
          <a:p>
            <a:pPr marL="818954" lvl="1" indent="-314982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既含移进项目又含归约项目；</a:t>
            </a:r>
          </a:p>
          <a:p>
            <a:pPr marL="818954" lvl="1" indent="-314982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含有多个归约项目</a:t>
            </a:r>
          </a:p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则称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是一个</a:t>
            </a:r>
            <a:r>
              <a:rPr lang="en-US" altLang="zh-CN" sz="3086" dirty="0">
                <a:solidFill>
                  <a:srgbClr val="CC0000"/>
                </a:solidFill>
                <a:ea typeface="黑体" panose="02010609060101010101" pitchFamily="49" charset="-122"/>
              </a:rPr>
              <a:t>LR(0)</a:t>
            </a:r>
            <a:r>
              <a:rPr lang="zh-CN" altLang="en-US" sz="3086" dirty="0">
                <a:solidFill>
                  <a:srgbClr val="CC0000"/>
                </a:solidFill>
                <a:ea typeface="黑体" panose="02010609060101010101" pitchFamily="49" charset="-122"/>
              </a:rPr>
              <a:t>文法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052">
            <a:extLst>
              <a:ext uri="{FF2B5EF4-FFF2-40B4-BE49-F238E27FC236}">
                <a16:creationId xmlns:a16="http://schemas.microsoft.com/office/drawing/2014/main" id="{CBF5B607-F7EE-979A-408C-86303AF23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2922588"/>
            <a:ext cx="1989137" cy="13446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0: S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→•E</a:t>
            </a: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E→•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E→•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</a:t>
            </a:r>
          </a:p>
        </p:txBody>
      </p:sp>
      <p:sp>
        <p:nvSpPr>
          <p:cNvPr id="63" name="Rectangle 2053">
            <a:extLst>
              <a:ext uri="{FF2B5EF4-FFF2-40B4-BE49-F238E27FC236}">
                <a16:creationId xmlns:a16="http://schemas.microsoft.com/office/drawing/2014/main" id="{CC68561D-3F90-1A95-F699-F197CA299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623888"/>
            <a:ext cx="1938337" cy="12080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9525" tIns="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4: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A→c•A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A→•d</a:t>
            </a:r>
          </a:p>
        </p:txBody>
      </p:sp>
      <p:grpSp>
        <p:nvGrpSpPr>
          <p:cNvPr id="1369092" name="Group 2148">
            <a:extLst>
              <a:ext uri="{FF2B5EF4-FFF2-40B4-BE49-F238E27FC236}">
                <a16:creationId xmlns:a16="http://schemas.microsoft.com/office/drawing/2014/main" id="{226E290A-A753-0742-4516-0FB9379C7987}"/>
              </a:ext>
            </a:extLst>
          </p:cNvPr>
          <p:cNvGrpSpPr>
            <a:grpSpLocks/>
          </p:cNvGrpSpPr>
          <p:nvPr/>
        </p:nvGrpSpPr>
        <p:grpSpPr bwMode="auto">
          <a:xfrm>
            <a:off x="3556000" y="1271588"/>
            <a:ext cx="1309688" cy="860425"/>
            <a:chOff x="1488" y="688"/>
            <a:chExt cx="748" cy="492"/>
          </a:xfrm>
        </p:grpSpPr>
        <p:sp>
          <p:nvSpPr>
            <p:cNvPr id="1369146" name="Freeform 2067">
              <a:extLst>
                <a:ext uri="{FF2B5EF4-FFF2-40B4-BE49-F238E27FC236}">
                  <a16:creationId xmlns:a16="http://schemas.microsoft.com/office/drawing/2014/main" id="{83584E55-C2A8-5809-E07D-136E7A3CD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" y="688"/>
              <a:ext cx="489" cy="49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0"/>
                <a:gd name="T13" fmla="*/ 0 h 20000"/>
                <a:gd name="T14" fmla="*/ 20000 w 20000"/>
                <a:gd name="T15" fmla="*/ 20000 h 20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0" h="20000">
                  <a:moveTo>
                    <a:pt x="19971" y="19980"/>
                  </a:moveTo>
                  <a:lnTo>
                    <a:pt x="0" y="19980"/>
                  </a:lnTo>
                  <a:lnTo>
                    <a:pt x="0" y="0"/>
                  </a:lnTo>
                  <a:lnTo>
                    <a:pt x="19103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Rectangle 2079">
              <a:extLst>
                <a:ext uri="{FF2B5EF4-FFF2-40B4-BE49-F238E27FC236}">
                  <a16:creationId xmlns:a16="http://schemas.microsoft.com/office/drawing/2014/main" id="{21FFB8E5-DE1B-0DB1-E1D2-B7592DEB6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816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67" name="Rectangle 2057">
            <a:extLst>
              <a:ext uri="{FF2B5EF4-FFF2-40B4-BE49-F238E27FC236}">
                <a16:creationId xmlns:a16="http://schemas.microsoft.com/office/drawing/2014/main" id="{22812FB1-986A-0C92-3A61-50C6ED0A5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5443538"/>
            <a:ext cx="1938338" cy="11763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9525" tIns="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5: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B→c•B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B→•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B→•d  </a:t>
            </a:r>
          </a:p>
        </p:txBody>
      </p:sp>
      <p:grpSp>
        <p:nvGrpSpPr>
          <p:cNvPr id="1369094" name="Group 2151">
            <a:extLst>
              <a:ext uri="{FF2B5EF4-FFF2-40B4-BE49-F238E27FC236}">
                <a16:creationId xmlns:a16="http://schemas.microsoft.com/office/drawing/2014/main" id="{E270CCF7-A4D7-D406-DA8C-9931BFDBD881}"/>
              </a:ext>
            </a:extLst>
          </p:cNvPr>
          <p:cNvGrpSpPr>
            <a:grpSpLocks/>
          </p:cNvGrpSpPr>
          <p:nvPr/>
        </p:nvGrpSpPr>
        <p:grpSpPr bwMode="auto">
          <a:xfrm>
            <a:off x="3556000" y="4932363"/>
            <a:ext cx="1392238" cy="839787"/>
            <a:chOff x="1488" y="2780"/>
            <a:chExt cx="795" cy="480"/>
          </a:xfrm>
        </p:grpSpPr>
        <p:sp>
          <p:nvSpPr>
            <p:cNvPr id="1369144" name="Freeform 2066">
              <a:extLst>
                <a:ext uri="{FF2B5EF4-FFF2-40B4-BE49-F238E27FC236}">
                  <a16:creationId xmlns:a16="http://schemas.microsoft.com/office/drawing/2014/main" id="{01528E2B-492E-4B78-9E46-A2EBC663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" y="2780"/>
              <a:ext cx="471" cy="48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0"/>
                <a:gd name="T13" fmla="*/ 0 h 20000"/>
                <a:gd name="T14" fmla="*/ 20000 w 20000"/>
                <a:gd name="T15" fmla="*/ 20000 h 20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0" h="20000">
                  <a:moveTo>
                    <a:pt x="18308" y="0"/>
                  </a:moveTo>
                  <a:lnTo>
                    <a:pt x="0" y="0"/>
                  </a:lnTo>
                  <a:lnTo>
                    <a:pt x="0" y="19981"/>
                  </a:lnTo>
                  <a:lnTo>
                    <a:pt x="19972" y="1998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Rectangle 2080">
              <a:extLst>
                <a:ext uri="{FF2B5EF4-FFF2-40B4-BE49-F238E27FC236}">
                  <a16:creationId xmlns:a16="http://schemas.microsoft.com/office/drawing/2014/main" id="{367C152C-FE51-16F5-0E19-103C63C23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88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71" name="Rectangle 2056">
            <a:extLst>
              <a:ext uri="{FF2B5EF4-FFF2-40B4-BE49-F238E27FC236}">
                <a16:creationId xmlns:a16="http://schemas.microsoft.com/office/drawing/2014/main" id="{7ECF0F5A-32C5-25BD-8EF4-C433E7A7B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4098925"/>
            <a:ext cx="1938338" cy="11763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9525" tIns="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3: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E→b•B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B→•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B→•d</a:t>
            </a:r>
          </a:p>
        </p:txBody>
      </p:sp>
      <p:grpSp>
        <p:nvGrpSpPr>
          <p:cNvPr id="1369096" name="Group 2146">
            <a:extLst>
              <a:ext uri="{FF2B5EF4-FFF2-40B4-BE49-F238E27FC236}">
                <a16:creationId xmlns:a16="http://schemas.microsoft.com/office/drawing/2014/main" id="{0FB0E759-9D87-8284-88FE-9DC908D7771A}"/>
              </a:ext>
            </a:extLst>
          </p:cNvPr>
          <p:cNvGrpSpPr>
            <a:grpSpLocks/>
          </p:cNvGrpSpPr>
          <p:nvPr/>
        </p:nvGrpSpPr>
        <p:grpSpPr bwMode="auto">
          <a:xfrm>
            <a:off x="2547938" y="4267200"/>
            <a:ext cx="2366962" cy="503238"/>
            <a:chOff x="912" y="2400"/>
            <a:chExt cx="1352" cy="288"/>
          </a:xfrm>
        </p:grpSpPr>
        <p:sp>
          <p:nvSpPr>
            <p:cNvPr id="1369142" name="Freeform 2065">
              <a:extLst>
                <a:ext uri="{FF2B5EF4-FFF2-40B4-BE49-F238E27FC236}">
                  <a16:creationId xmlns:a16="http://schemas.microsoft.com/office/drawing/2014/main" id="{264A20BA-9193-9C3E-B4A1-687D3E860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2400"/>
              <a:ext cx="1352" cy="25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60000 65536"/>
                <a:gd name="T7" fmla="*/ 0 60000 65536"/>
                <a:gd name="T8" fmla="*/ 0 60000 65536"/>
                <a:gd name="T9" fmla="*/ 0 w 20000"/>
                <a:gd name="T10" fmla="*/ 0 h 20000"/>
                <a:gd name="T11" fmla="*/ 20000 w 20000"/>
                <a:gd name="T12" fmla="*/ 20000 h 200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000" h="20000">
                  <a:moveTo>
                    <a:pt x="0" y="0"/>
                  </a:moveTo>
                  <a:lnTo>
                    <a:pt x="0" y="19976"/>
                  </a:lnTo>
                  <a:lnTo>
                    <a:pt x="19990" y="1997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Rectangle 2081">
              <a:extLst>
                <a:ext uri="{FF2B5EF4-FFF2-40B4-BE49-F238E27FC236}">
                  <a16:creationId xmlns:a16="http://schemas.microsoft.com/office/drawing/2014/main" id="{EFE4AEA7-0D4F-0340-EC39-941C84FE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0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b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75" name="Rectangle 2055">
            <a:extLst>
              <a:ext uri="{FF2B5EF4-FFF2-40B4-BE49-F238E27FC236}">
                <a16:creationId xmlns:a16="http://schemas.microsoft.com/office/drawing/2014/main" id="{8874BE91-123F-9D7B-718F-D61AAB376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0" y="3343275"/>
            <a:ext cx="1911350" cy="5413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1: S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→E•</a:t>
            </a:r>
          </a:p>
        </p:txBody>
      </p:sp>
      <p:grpSp>
        <p:nvGrpSpPr>
          <p:cNvPr id="1369098" name="Group 2144">
            <a:extLst>
              <a:ext uri="{FF2B5EF4-FFF2-40B4-BE49-F238E27FC236}">
                <a16:creationId xmlns:a16="http://schemas.microsoft.com/office/drawing/2014/main" id="{81161A4E-4702-7883-7E5A-A9D21B615D11}"/>
              </a:ext>
            </a:extLst>
          </p:cNvPr>
          <p:cNvGrpSpPr>
            <a:grpSpLocks/>
          </p:cNvGrpSpPr>
          <p:nvPr/>
        </p:nvGrpSpPr>
        <p:grpSpPr bwMode="auto">
          <a:xfrm>
            <a:off x="3781425" y="3259138"/>
            <a:ext cx="1139825" cy="420687"/>
            <a:chOff x="1617" y="1824"/>
            <a:chExt cx="651" cy="240"/>
          </a:xfrm>
        </p:grpSpPr>
        <p:sp>
          <p:nvSpPr>
            <p:cNvPr id="1369140" name="Line 2072">
              <a:extLst>
                <a:ext uri="{FF2B5EF4-FFF2-40B4-BE49-F238E27FC236}">
                  <a16:creationId xmlns:a16="http://schemas.microsoft.com/office/drawing/2014/main" id="{13D1A712-212C-352A-A1EE-829CCF79F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7" y="2040"/>
              <a:ext cx="65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2082">
              <a:extLst>
                <a:ext uri="{FF2B5EF4-FFF2-40B4-BE49-F238E27FC236}">
                  <a16:creationId xmlns:a16="http://schemas.microsoft.com/office/drawing/2014/main" id="{8FD1C3B2-D90A-B3DB-258D-553952D20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824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E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79" name="Rectangle 2054">
            <a:extLst>
              <a:ext uri="{FF2B5EF4-FFF2-40B4-BE49-F238E27FC236}">
                <a16:creationId xmlns:a16="http://schemas.microsoft.com/office/drawing/2014/main" id="{AC9B28AA-207B-FD22-2B38-7B65A970B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2020888"/>
            <a:ext cx="1939925" cy="1238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2: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E→a•A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A→•d</a:t>
            </a:r>
          </a:p>
        </p:txBody>
      </p:sp>
      <p:grpSp>
        <p:nvGrpSpPr>
          <p:cNvPr id="1369100" name="Group 2145">
            <a:extLst>
              <a:ext uri="{FF2B5EF4-FFF2-40B4-BE49-F238E27FC236}">
                <a16:creationId xmlns:a16="http://schemas.microsoft.com/office/drawing/2014/main" id="{1908676D-A5B1-B376-86AC-DC725BB7126F}"/>
              </a:ext>
            </a:extLst>
          </p:cNvPr>
          <p:cNvGrpSpPr>
            <a:grpSpLocks/>
          </p:cNvGrpSpPr>
          <p:nvPr/>
        </p:nvGrpSpPr>
        <p:grpSpPr bwMode="auto">
          <a:xfrm>
            <a:off x="2649538" y="2166938"/>
            <a:ext cx="2233612" cy="673100"/>
            <a:chOff x="970" y="1200"/>
            <a:chExt cx="1276" cy="384"/>
          </a:xfrm>
        </p:grpSpPr>
        <p:sp>
          <p:nvSpPr>
            <p:cNvPr id="1369138" name="Freeform 2064">
              <a:extLst>
                <a:ext uri="{FF2B5EF4-FFF2-40B4-BE49-F238E27FC236}">
                  <a16:creationId xmlns:a16="http://schemas.microsoft.com/office/drawing/2014/main" id="{144FE5E8-D18F-88AF-46A2-F45723FFF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" y="1426"/>
              <a:ext cx="1276" cy="15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60000 65536"/>
                <a:gd name="T7" fmla="*/ 0 60000 65536"/>
                <a:gd name="T8" fmla="*/ 0 60000 65536"/>
                <a:gd name="T9" fmla="*/ 0 w 20000"/>
                <a:gd name="T10" fmla="*/ 0 h 20000"/>
                <a:gd name="T11" fmla="*/ 20000 w 20000"/>
                <a:gd name="T12" fmla="*/ 20000 h 200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000" h="20000">
                  <a:moveTo>
                    <a:pt x="0" y="19971"/>
                  </a:moveTo>
                  <a:lnTo>
                    <a:pt x="0" y="0"/>
                  </a:lnTo>
                  <a:lnTo>
                    <a:pt x="1999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Rectangle 2083">
              <a:extLst>
                <a:ext uri="{FF2B5EF4-FFF2-40B4-BE49-F238E27FC236}">
                  <a16:creationId xmlns:a16="http://schemas.microsoft.com/office/drawing/2014/main" id="{1CE3592D-B75F-EDC3-C2B6-0A4D13B67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0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a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83" name="Rectangle 2058">
            <a:extLst>
              <a:ext uri="{FF2B5EF4-FFF2-40B4-BE49-F238E27FC236}">
                <a16:creationId xmlns:a16="http://schemas.microsoft.com/office/drawing/2014/main" id="{5DAB3EFA-5309-27B7-7912-3DBF2F86B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5275263"/>
            <a:ext cx="1905000" cy="5826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11: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369102" name="Group 2152">
            <a:extLst>
              <a:ext uri="{FF2B5EF4-FFF2-40B4-BE49-F238E27FC236}">
                <a16:creationId xmlns:a16="http://schemas.microsoft.com/office/drawing/2014/main" id="{F7E3222F-2442-241B-905F-2B0B21450656}"/>
              </a:ext>
            </a:extLst>
          </p:cNvPr>
          <p:cNvGrpSpPr>
            <a:grpSpLocks/>
          </p:cNvGrpSpPr>
          <p:nvPr/>
        </p:nvGrpSpPr>
        <p:grpSpPr bwMode="auto">
          <a:xfrm>
            <a:off x="6846888" y="4938713"/>
            <a:ext cx="1090612" cy="700087"/>
            <a:chOff x="3360" y="2784"/>
            <a:chExt cx="624" cy="400"/>
          </a:xfrm>
        </p:grpSpPr>
        <p:sp>
          <p:nvSpPr>
            <p:cNvPr id="1369136" name="Freeform 2075">
              <a:extLst>
                <a:ext uri="{FF2B5EF4-FFF2-40B4-BE49-F238E27FC236}">
                  <a16:creationId xmlns:a16="http://schemas.microsoft.com/office/drawing/2014/main" id="{8FA4DB7F-F470-84D6-41D2-0A90FCE1A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2784"/>
              <a:ext cx="624" cy="400"/>
            </a:xfrm>
            <a:custGeom>
              <a:avLst/>
              <a:gdLst>
                <a:gd name="T0" fmla="*/ 0 w 624"/>
                <a:gd name="T1" fmla="*/ 0 h 400"/>
                <a:gd name="T2" fmla="*/ 240 w 624"/>
                <a:gd name="T3" fmla="*/ 336 h 400"/>
                <a:gd name="T4" fmla="*/ 624 w 624"/>
                <a:gd name="T5" fmla="*/ 384 h 400"/>
                <a:gd name="T6" fmla="*/ 0 60000 65536"/>
                <a:gd name="T7" fmla="*/ 0 60000 65536"/>
                <a:gd name="T8" fmla="*/ 0 60000 65536"/>
                <a:gd name="T9" fmla="*/ 0 w 624"/>
                <a:gd name="T10" fmla="*/ 0 h 400"/>
                <a:gd name="T11" fmla="*/ 624 w 624"/>
                <a:gd name="T12" fmla="*/ 400 h 4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400">
                  <a:moveTo>
                    <a:pt x="0" y="0"/>
                  </a:moveTo>
                  <a:cubicBezTo>
                    <a:pt x="68" y="136"/>
                    <a:pt x="136" y="272"/>
                    <a:pt x="240" y="336"/>
                  </a:cubicBezTo>
                  <a:cubicBezTo>
                    <a:pt x="344" y="400"/>
                    <a:pt x="484" y="392"/>
                    <a:pt x="624" y="3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Rectangle 2084">
              <a:extLst>
                <a:ext uri="{FF2B5EF4-FFF2-40B4-BE49-F238E27FC236}">
                  <a16:creationId xmlns:a16="http://schemas.microsoft.com/office/drawing/2014/main" id="{535E6955-3EEA-CA3E-4D0E-BF1344070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32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87" name="Rectangle 2063">
            <a:extLst>
              <a:ext uri="{FF2B5EF4-FFF2-40B4-BE49-F238E27FC236}">
                <a16:creationId xmlns:a16="http://schemas.microsoft.com/office/drawing/2014/main" id="{3A5802DB-31C2-6669-1E50-80076821E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487363"/>
            <a:ext cx="1905000" cy="628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8: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A→cA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369104" name="Group 2153">
            <a:extLst>
              <a:ext uri="{FF2B5EF4-FFF2-40B4-BE49-F238E27FC236}">
                <a16:creationId xmlns:a16="http://schemas.microsoft.com/office/drawing/2014/main" id="{4339E13C-DB44-E38F-3CD8-9C8FB1B58581}"/>
              </a:ext>
            </a:extLst>
          </p:cNvPr>
          <p:cNvGrpSpPr>
            <a:grpSpLocks/>
          </p:cNvGrpSpPr>
          <p:nvPr/>
        </p:nvGrpSpPr>
        <p:grpSpPr bwMode="auto">
          <a:xfrm>
            <a:off x="6726238" y="403225"/>
            <a:ext cx="1244600" cy="436563"/>
            <a:chOff x="3299" y="192"/>
            <a:chExt cx="712" cy="249"/>
          </a:xfrm>
        </p:grpSpPr>
        <p:sp>
          <p:nvSpPr>
            <p:cNvPr id="1369134" name="Line 2068">
              <a:extLst>
                <a:ext uri="{FF2B5EF4-FFF2-40B4-BE49-F238E27FC236}">
                  <a16:creationId xmlns:a16="http://schemas.microsoft.com/office/drawing/2014/main" id="{1F51257A-BCFF-321F-91DB-3CD4B6997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9" y="440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Rectangle 2085">
              <a:extLst>
                <a:ext uri="{FF2B5EF4-FFF2-40B4-BE49-F238E27FC236}">
                  <a16:creationId xmlns:a16="http://schemas.microsoft.com/office/drawing/2014/main" id="{FA7B069A-1872-2390-A5C8-494AF004B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2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A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1369105" name="Group 2154">
            <a:extLst>
              <a:ext uri="{FF2B5EF4-FFF2-40B4-BE49-F238E27FC236}">
                <a16:creationId xmlns:a16="http://schemas.microsoft.com/office/drawing/2014/main" id="{9B34D0C9-B190-303E-FDEE-36CEF42657CE}"/>
              </a:ext>
            </a:extLst>
          </p:cNvPr>
          <p:cNvGrpSpPr>
            <a:grpSpLocks/>
          </p:cNvGrpSpPr>
          <p:nvPr/>
        </p:nvGrpSpPr>
        <p:grpSpPr bwMode="auto">
          <a:xfrm>
            <a:off x="5235575" y="25400"/>
            <a:ext cx="1344613" cy="587375"/>
            <a:chOff x="2448" y="0"/>
            <a:chExt cx="768" cy="336"/>
          </a:xfrm>
        </p:grpSpPr>
        <p:sp>
          <p:nvSpPr>
            <p:cNvPr id="1369132" name="Freeform 2078">
              <a:extLst>
                <a:ext uri="{FF2B5EF4-FFF2-40B4-BE49-F238E27FC236}">
                  <a16:creationId xmlns:a16="http://schemas.microsoft.com/office/drawing/2014/main" id="{02054518-AD68-C26C-274C-E1A0E041D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44"/>
              <a:ext cx="672" cy="192"/>
            </a:xfrm>
            <a:custGeom>
              <a:avLst/>
              <a:gdLst>
                <a:gd name="T0" fmla="*/ 672 w 672"/>
                <a:gd name="T1" fmla="*/ 192 h 192"/>
                <a:gd name="T2" fmla="*/ 336 w 672"/>
                <a:gd name="T3" fmla="*/ 0 h 192"/>
                <a:gd name="T4" fmla="*/ 0 w 672"/>
                <a:gd name="T5" fmla="*/ 192 h 192"/>
                <a:gd name="T6" fmla="*/ 0 60000 65536"/>
                <a:gd name="T7" fmla="*/ 0 60000 65536"/>
                <a:gd name="T8" fmla="*/ 0 60000 65536"/>
                <a:gd name="T9" fmla="*/ 0 w 672"/>
                <a:gd name="T10" fmla="*/ 0 h 192"/>
                <a:gd name="T11" fmla="*/ 672 w 67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192">
                  <a:moveTo>
                    <a:pt x="672" y="192"/>
                  </a:moveTo>
                  <a:cubicBezTo>
                    <a:pt x="560" y="96"/>
                    <a:pt x="448" y="0"/>
                    <a:pt x="336" y="0"/>
                  </a:cubicBezTo>
                  <a:cubicBezTo>
                    <a:pt x="224" y="0"/>
                    <a:pt x="112" y="96"/>
                    <a:pt x="0" y="19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Rectangle 2086">
              <a:extLst>
                <a:ext uri="{FF2B5EF4-FFF2-40B4-BE49-F238E27FC236}">
                  <a16:creationId xmlns:a16="http://schemas.microsoft.com/office/drawing/2014/main" id="{1D6C510E-A613-57CF-845C-B36F4FEAC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1369106" name="Group 2158">
            <a:extLst>
              <a:ext uri="{FF2B5EF4-FFF2-40B4-BE49-F238E27FC236}">
                <a16:creationId xmlns:a16="http://schemas.microsoft.com/office/drawing/2014/main" id="{A0E1C283-1010-C800-6F4C-968D66D151AD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5778500"/>
            <a:ext cx="1131888" cy="420688"/>
            <a:chOff x="3364" y="3264"/>
            <a:chExt cx="647" cy="240"/>
          </a:xfrm>
        </p:grpSpPr>
        <p:sp>
          <p:nvSpPr>
            <p:cNvPr id="1369130" name="Line 2073">
              <a:extLst>
                <a:ext uri="{FF2B5EF4-FFF2-40B4-BE49-F238E27FC236}">
                  <a16:creationId xmlns:a16="http://schemas.microsoft.com/office/drawing/2014/main" id="{A907EA40-5E4E-098D-73C0-89E314D6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3276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Rectangle 2088">
              <a:extLst>
                <a:ext uri="{FF2B5EF4-FFF2-40B4-BE49-F238E27FC236}">
                  <a16:creationId xmlns:a16="http://schemas.microsoft.com/office/drawing/2014/main" id="{E3D07606-1E21-5B26-A0C5-9D10EBA09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64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97" name="Rectangle 2061">
            <a:extLst>
              <a:ext uri="{FF2B5EF4-FFF2-40B4-BE49-F238E27FC236}">
                <a16:creationId xmlns:a16="http://schemas.microsoft.com/office/drawing/2014/main" id="{2928971C-FABB-3EE5-2997-579231D6E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1271588"/>
            <a:ext cx="1905000" cy="5603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10: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A→d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369108" name="Group 2149">
            <a:extLst>
              <a:ext uri="{FF2B5EF4-FFF2-40B4-BE49-F238E27FC236}">
                <a16:creationId xmlns:a16="http://schemas.microsoft.com/office/drawing/2014/main" id="{104F5A74-B767-44D0-2FE0-8D8C11E74D48}"/>
              </a:ext>
            </a:extLst>
          </p:cNvPr>
          <p:cNvGrpSpPr>
            <a:grpSpLocks/>
          </p:cNvGrpSpPr>
          <p:nvPr/>
        </p:nvGrpSpPr>
        <p:grpSpPr bwMode="auto">
          <a:xfrm>
            <a:off x="6832600" y="1495425"/>
            <a:ext cx="1176338" cy="755650"/>
            <a:chOff x="3360" y="816"/>
            <a:chExt cx="672" cy="432"/>
          </a:xfrm>
        </p:grpSpPr>
        <p:sp>
          <p:nvSpPr>
            <p:cNvPr id="1369128" name="Freeform 2076">
              <a:extLst>
                <a:ext uri="{FF2B5EF4-FFF2-40B4-BE49-F238E27FC236}">
                  <a16:creationId xmlns:a16="http://schemas.microsoft.com/office/drawing/2014/main" id="{B14CCD68-E145-3471-5C57-E72204546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816"/>
              <a:ext cx="672" cy="432"/>
            </a:xfrm>
            <a:custGeom>
              <a:avLst/>
              <a:gdLst>
                <a:gd name="T0" fmla="*/ 0 w 672"/>
                <a:gd name="T1" fmla="*/ 432 h 432"/>
                <a:gd name="T2" fmla="*/ 240 w 672"/>
                <a:gd name="T3" fmla="*/ 144 h 432"/>
                <a:gd name="T4" fmla="*/ 672 w 672"/>
                <a:gd name="T5" fmla="*/ 0 h 432"/>
                <a:gd name="T6" fmla="*/ 0 60000 65536"/>
                <a:gd name="T7" fmla="*/ 0 60000 65536"/>
                <a:gd name="T8" fmla="*/ 0 60000 65536"/>
                <a:gd name="T9" fmla="*/ 0 w 672"/>
                <a:gd name="T10" fmla="*/ 0 h 432"/>
                <a:gd name="T11" fmla="*/ 672 w 672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432">
                  <a:moveTo>
                    <a:pt x="0" y="432"/>
                  </a:moveTo>
                  <a:cubicBezTo>
                    <a:pt x="64" y="324"/>
                    <a:pt x="128" y="216"/>
                    <a:pt x="240" y="144"/>
                  </a:cubicBezTo>
                  <a:cubicBezTo>
                    <a:pt x="352" y="72"/>
                    <a:pt x="512" y="36"/>
                    <a:pt x="672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Rectangle 2089">
              <a:extLst>
                <a:ext uri="{FF2B5EF4-FFF2-40B4-BE49-F238E27FC236}">
                  <a16:creationId xmlns:a16="http://schemas.microsoft.com/office/drawing/2014/main" id="{94004BE6-FC79-C91F-CC52-B2CB2E0DB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96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1369109" name="Group 2155">
            <a:extLst>
              <a:ext uri="{FF2B5EF4-FFF2-40B4-BE49-F238E27FC236}">
                <a16:creationId xmlns:a16="http://schemas.microsoft.com/office/drawing/2014/main" id="{D2689B46-8679-8757-3C74-6934B380A903}"/>
              </a:ext>
            </a:extLst>
          </p:cNvPr>
          <p:cNvGrpSpPr>
            <a:grpSpLocks/>
          </p:cNvGrpSpPr>
          <p:nvPr/>
        </p:nvGrpSpPr>
        <p:grpSpPr bwMode="auto">
          <a:xfrm>
            <a:off x="6726238" y="990600"/>
            <a:ext cx="1244600" cy="420688"/>
            <a:chOff x="3299" y="528"/>
            <a:chExt cx="712" cy="240"/>
          </a:xfrm>
        </p:grpSpPr>
        <p:sp>
          <p:nvSpPr>
            <p:cNvPr id="1369126" name="Line 2070">
              <a:extLst>
                <a:ext uri="{FF2B5EF4-FFF2-40B4-BE49-F238E27FC236}">
                  <a16:creationId xmlns:a16="http://schemas.microsoft.com/office/drawing/2014/main" id="{94427381-980E-17D0-8E3D-4567FD72F0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9" y="730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Rectangle 2090">
              <a:extLst>
                <a:ext uri="{FF2B5EF4-FFF2-40B4-BE49-F238E27FC236}">
                  <a16:creationId xmlns:a16="http://schemas.microsoft.com/office/drawing/2014/main" id="{3D5B960D-5974-1656-A103-E7C587F97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528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04" name="Rectangle 2059">
            <a:extLst>
              <a:ext uri="{FF2B5EF4-FFF2-40B4-BE49-F238E27FC236}">
                <a16:creationId xmlns:a16="http://schemas.microsoft.com/office/drawing/2014/main" id="{4E74D3DE-2395-8CA9-0F9F-42F49F91B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6115050"/>
            <a:ext cx="1905000" cy="603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9: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B→cB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369111" name="Group 2156">
            <a:extLst>
              <a:ext uri="{FF2B5EF4-FFF2-40B4-BE49-F238E27FC236}">
                <a16:creationId xmlns:a16="http://schemas.microsoft.com/office/drawing/2014/main" id="{88404529-1FA4-8E23-D322-8F9746AD11DA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6445250"/>
            <a:ext cx="1131888" cy="425450"/>
            <a:chOff x="3364" y="3645"/>
            <a:chExt cx="647" cy="243"/>
          </a:xfrm>
        </p:grpSpPr>
        <p:sp>
          <p:nvSpPr>
            <p:cNvPr id="1369124" name="Line 2074">
              <a:extLst>
                <a:ext uri="{FF2B5EF4-FFF2-40B4-BE49-F238E27FC236}">
                  <a16:creationId xmlns:a16="http://schemas.microsoft.com/office/drawing/2014/main" id="{31170956-CCC3-9C86-85B7-9937AB3BF1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3645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Rectangle 2091">
              <a:extLst>
                <a:ext uri="{FF2B5EF4-FFF2-40B4-BE49-F238E27FC236}">
                  <a16:creationId xmlns:a16="http://schemas.microsoft.com/office/drawing/2014/main" id="{9B767CBE-9F25-C748-6B5B-5C81F17E4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648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B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08" name="Rectangle 2062">
            <a:extLst>
              <a:ext uri="{FF2B5EF4-FFF2-40B4-BE49-F238E27FC236}">
                <a16:creationId xmlns:a16="http://schemas.microsoft.com/office/drawing/2014/main" id="{B171C5A5-B943-37BE-3225-193608A65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2341563"/>
            <a:ext cx="1905000" cy="5810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6: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E→aA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 </a:t>
            </a:r>
          </a:p>
        </p:txBody>
      </p:sp>
      <p:grpSp>
        <p:nvGrpSpPr>
          <p:cNvPr id="1369113" name="Group 2147">
            <a:extLst>
              <a:ext uri="{FF2B5EF4-FFF2-40B4-BE49-F238E27FC236}">
                <a16:creationId xmlns:a16="http://schemas.microsoft.com/office/drawing/2014/main" id="{7F9F8A8B-A617-39BA-229C-87B2BFCD2EFF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2562225"/>
            <a:ext cx="1131888" cy="444500"/>
            <a:chOff x="3364" y="1426"/>
            <a:chExt cx="647" cy="254"/>
          </a:xfrm>
        </p:grpSpPr>
        <p:sp>
          <p:nvSpPr>
            <p:cNvPr id="1369122" name="Line 2071">
              <a:extLst>
                <a:ext uri="{FF2B5EF4-FFF2-40B4-BE49-F238E27FC236}">
                  <a16:creationId xmlns:a16="http://schemas.microsoft.com/office/drawing/2014/main" id="{3E97F07D-343A-9ED2-1379-B390DD7F3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1426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Rectangle 2092">
              <a:extLst>
                <a:ext uri="{FF2B5EF4-FFF2-40B4-BE49-F238E27FC236}">
                  <a16:creationId xmlns:a16="http://schemas.microsoft.com/office/drawing/2014/main" id="{64D07B37-52CD-05DC-18C8-1C1ADD662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40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A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12" name="Rectangle 2060">
            <a:extLst>
              <a:ext uri="{FF2B5EF4-FFF2-40B4-BE49-F238E27FC236}">
                <a16:creationId xmlns:a16="http://schemas.microsoft.com/office/drawing/2014/main" id="{E50E1F50-EA71-B8B4-5553-C8AF9D6DE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4267200"/>
            <a:ext cx="1905000" cy="5921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7: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E→bB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369115" name="Group 2150">
            <a:extLst>
              <a:ext uri="{FF2B5EF4-FFF2-40B4-BE49-F238E27FC236}">
                <a16:creationId xmlns:a16="http://schemas.microsoft.com/office/drawing/2014/main" id="{5B12D8AB-6172-922E-E0D9-7968EC9E4B13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4098925"/>
            <a:ext cx="1131888" cy="482600"/>
            <a:chOff x="3364" y="2304"/>
            <a:chExt cx="647" cy="276"/>
          </a:xfrm>
        </p:grpSpPr>
        <p:sp>
          <p:nvSpPr>
            <p:cNvPr id="1369120" name="Line 2069">
              <a:extLst>
                <a:ext uri="{FF2B5EF4-FFF2-40B4-BE49-F238E27FC236}">
                  <a16:creationId xmlns:a16="http://schemas.microsoft.com/office/drawing/2014/main" id="{F031674B-9346-38FE-35D4-15A4060E0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2579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Rectangle 2093">
              <a:extLst>
                <a:ext uri="{FF2B5EF4-FFF2-40B4-BE49-F238E27FC236}">
                  <a16:creationId xmlns:a16="http://schemas.microsoft.com/office/drawing/2014/main" id="{2C53C9C3-D335-2383-F82B-7636F2F09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304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B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16" name="Rectangle 2159">
            <a:extLst>
              <a:ext uri="{FF2B5EF4-FFF2-40B4-BE49-F238E27FC236}">
                <a16:creationId xmlns:a16="http://schemas.microsoft.com/office/drawing/2014/main" id="{1EBB6257-EC01-F83E-70EC-17EDBE774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39713"/>
            <a:ext cx="2500312" cy="2192337"/>
          </a:xfrm>
          <a:prstGeom prst="rect">
            <a:avLst/>
          </a:prstGeom>
          <a:ln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G</a:t>
            </a:r>
            <a:r>
              <a:rPr kumimoji="1" lang="en-US" altLang="zh-CN" sz="308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(S</a:t>
            </a:r>
            <a:r>
              <a:rPr kumimoji="1" lang="en-US" altLang="zh-CN" sz="308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):</a:t>
            </a: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S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  <a:sym typeface="Symbol" panose="05050102010706020507" pitchFamily="18" charset="2"/>
              </a:rPr>
              <a:t>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→E</a:t>
            </a: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 err="1">
                <a:solidFill>
                  <a:prstClr val="black"/>
                </a:solidFill>
                <a:latin typeface="Arial" panose="020B0604020202020204"/>
              </a:rPr>
              <a:t>E→aA|bB</a:t>
            </a:r>
            <a:endParaRPr lang="en-US" altLang="zh-CN" sz="2866" dirty="0">
              <a:solidFill>
                <a:prstClr val="black"/>
              </a:solidFill>
              <a:latin typeface="Arial" panose="020B0604020202020204"/>
            </a:endParaRP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 err="1">
                <a:solidFill>
                  <a:prstClr val="black"/>
                </a:solidFill>
                <a:latin typeface="Arial" panose="020B0604020202020204"/>
              </a:rPr>
              <a:t>A→cA|d</a:t>
            </a:r>
            <a:endParaRPr lang="en-US" altLang="zh-CN" sz="2866" dirty="0">
              <a:solidFill>
                <a:prstClr val="black"/>
              </a:solidFill>
              <a:latin typeface="Arial" panose="020B0604020202020204"/>
            </a:endParaRP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 err="1">
                <a:solidFill>
                  <a:prstClr val="black"/>
                </a:solidFill>
                <a:latin typeface="Arial" panose="020B0604020202020204"/>
              </a:rPr>
              <a:t>B→cB|d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 </a:t>
            </a:r>
            <a:endParaRPr lang="en-GB" altLang="zh-CN" sz="2866" dirty="0">
              <a:solidFill>
                <a:prstClr val="black"/>
              </a:solidFill>
              <a:latin typeface="Arial" panose="020B0604020202020204"/>
            </a:endParaRPr>
          </a:p>
        </p:txBody>
      </p:sp>
      <p:grpSp>
        <p:nvGrpSpPr>
          <p:cNvPr id="1369117" name="Group 2157">
            <a:extLst>
              <a:ext uri="{FF2B5EF4-FFF2-40B4-BE49-F238E27FC236}">
                <a16:creationId xmlns:a16="http://schemas.microsoft.com/office/drawing/2014/main" id="{E402B7FE-162D-34A7-9121-DDA07F871ED4}"/>
              </a:ext>
            </a:extLst>
          </p:cNvPr>
          <p:cNvGrpSpPr>
            <a:grpSpLocks/>
          </p:cNvGrpSpPr>
          <p:nvPr/>
        </p:nvGrpSpPr>
        <p:grpSpPr bwMode="auto">
          <a:xfrm>
            <a:off x="5146675" y="6661150"/>
            <a:ext cx="1638300" cy="420688"/>
            <a:chOff x="2448" y="3732"/>
            <a:chExt cx="936" cy="240"/>
          </a:xfrm>
        </p:grpSpPr>
        <p:sp>
          <p:nvSpPr>
            <p:cNvPr id="1369118" name="Freeform 2077">
              <a:extLst>
                <a:ext uri="{FF2B5EF4-FFF2-40B4-BE49-F238E27FC236}">
                  <a16:creationId xmlns:a16="http://schemas.microsoft.com/office/drawing/2014/main" id="{8C14E2D6-6E1F-BF1B-3132-84C4D708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3744"/>
              <a:ext cx="720" cy="144"/>
            </a:xfrm>
            <a:custGeom>
              <a:avLst/>
              <a:gdLst>
                <a:gd name="T0" fmla="*/ 720 w 720"/>
                <a:gd name="T1" fmla="*/ 0 h 144"/>
                <a:gd name="T2" fmla="*/ 384 w 720"/>
                <a:gd name="T3" fmla="*/ 144 h 144"/>
                <a:gd name="T4" fmla="*/ 0 w 720"/>
                <a:gd name="T5" fmla="*/ 0 h 144"/>
                <a:gd name="T6" fmla="*/ 0 60000 65536"/>
                <a:gd name="T7" fmla="*/ 0 60000 65536"/>
                <a:gd name="T8" fmla="*/ 0 60000 65536"/>
                <a:gd name="T9" fmla="*/ 0 w 720"/>
                <a:gd name="T10" fmla="*/ 0 h 144"/>
                <a:gd name="T11" fmla="*/ 720 w 72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144">
                  <a:moveTo>
                    <a:pt x="720" y="0"/>
                  </a:moveTo>
                  <a:cubicBezTo>
                    <a:pt x="612" y="72"/>
                    <a:pt x="504" y="144"/>
                    <a:pt x="384" y="144"/>
                  </a:cubicBezTo>
                  <a:cubicBezTo>
                    <a:pt x="264" y="144"/>
                    <a:pt x="132" y="7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Rectangle 2087">
              <a:extLst>
                <a:ext uri="{FF2B5EF4-FFF2-40B4-BE49-F238E27FC236}">
                  <a16:creationId xmlns:a16="http://schemas.microsoft.com/office/drawing/2014/main" id="{849D2C2C-A162-DD93-A5EF-CC149089D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3732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9" name="Rectangle 2">
            <a:extLst>
              <a:ext uri="{FF2B5EF4-FFF2-40B4-BE49-F238E27FC236}">
                <a16:creationId xmlns:a16="http://schemas.microsoft.com/office/drawing/2014/main" id="{C88B414E-7B3A-4A79-C96D-D8135C17A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分析表的算法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D2B47DA-7F9D-DE7C-22CB-9DD8552797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令每个项目集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的下标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作为分析器的状态，包含项目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→•S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的集合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的下标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为分析器的初态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构造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LR(0)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分析表的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GOTO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子表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8A1E43-7C01-75DF-28F7-F3E613F6A6F1}"/>
              </a:ext>
            </a:extLst>
          </p:cNvPr>
          <p:cNvSpPr txBox="1">
            <a:spLocks noChangeArrowheads="1"/>
          </p:cNvSpPr>
          <p:nvPr/>
        </p:nvSpPr>
        <p:spPr>
          <a:xfrm>
            <a:off x="674688" y="3824288"/>
            <a:ext cx="9439275" cy="4799012"/>
          </a:xfrm>
          <a:prstGeom prst="rect">
            <a:avLst/>
          </a:prstGeom>
        </p:spPr>
        <p:txBody>
          <a:bodyPr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086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646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05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kumimoji="1" lang="zh-CN" altLang="en-US" dirty="0"/>
              <a:t>在任何时候，分析栈中的活前缀</a:t>
            </a:r>
            <a:r>
              <a:rPr kumimoji="1" lang="en-US" altLang="zh-CN" dirty="0">
                <a:sym typeface="Symbol" panose="05050102010706020507" pitchFamily="18" charset="2"/>
              </a:rPr>
              <a:t>X</a:t>
            </a:r>
            <a:r>
              <a:rPr kumimoji="1" lang="en-US" altLang="zh-CN" baseline="-25000" dirty="0">
                <a:sym typeface="Symbol" panose="05050102010706020507" pitchFamily="18" charset="2"/>
              </a:rPr>
              <a:t>1</a:t>
            </a:r>
            <a:r>
              <a:rPr kumimoji="1" lang="en-US" altLang="zh-CN" dirty="0">
                <a:sym typeface="Symbol" panose="05050102010706020507" pitchFamily="18" charset="2"/>
              </a:rPr>
              <a:t>X</a:t>
            </a:r>
            <a:r>
              <a:rPr kumimoji="1" lang="en-US" altLang="zh-CN" baseline="-25000" dirty="0">
                <a:sym typeface="Symbol" panose="05050102010706020507" pitchFamily="18" charset="2"/>
              </a:rPr>
              <a:t>2</a:t>
            </a:r>
            <a:r>
              <a:rPr kumimoji="1" lang="en-US" altLang="zh-CN" dirty="0">
                <a:sym typeface="Symbol" panose="05050102010706020507" pitchFamily="18" charset="2"/>
              </a:rPr>
              <a:t> … </a:t>
            </a:r>
            <a:r>
              <a:rPr kumimoji="1" lang="en-US" altLang="zh-CN" dirty="0" err="1">
                <a:sym typeface="Symbol" panose="05050102010706020507" pitchFamily="18" charset="2"/>
              </a:rPr>
              <a:t>X</a:t>
            </a:r>
            <a:r>
              <a:rPr kumimoji="1" lang="en-US" altLang="zh-CN" baseline="-25000" dirty="0" err="1">
                <a:sym typeface="Symbol" panose="05050102010706020507" pitchFamily="18" charset="2"/>
              </a:rPr>
              <a:t>m</a:t>
            </a:r>
            <a:r>
              <a:rPr kumimoji="1" lang="zh-CN" altLang="en-US" dirty="0"/>
              <a:t>的有效项目集正是从识别活前缀的</a:t>
            </a:r>
            <a:r>
              <a:rPr kumimoji="1" lang="en-US" altLang="zh-CN" dirty="0"/>
              <a:t>DFA</a:t>
            </a:r>
            <a:r>
              <a:rPr kumimoji="1" lang="zh-CN" altLang="en-US" dirty="0"/>
              <a:t>的初态出发，读出</a:t>
            </a:r>
            <a:r>
              <a:rPr kumimoji="1" lang="en-US" altLang="zh-CN" dirty="0">
                <a:sym typeface="Symbol" panose="05050102010706020507" pitchFamily="18" charset="2"/>
              </a:rPr>
              <a:t>X</a:t>
            </a:r>
            <a:r>
              <a:rPr kumimoji="1" lang="en-US" altLang="zh-CN" baseline="-25000" dirty="0">
                <a:sym typeface="Symbol" panose="05050102010706020507" pitchFamily="18" charset="2"/>
              </a:rPr>
              <a:t>1</a:t>
            </a:r>
            <a:r>
              <a:rPr kumimoji="1" lang="en-US" altLang="zh-CN" dirty="0">
                <a:sym typeface="Symbol" panose="05050102010706020507" pitchFamily="18" charset="2"/>
              </a:rPr>
              <a:t>X</a:t>
            </a:r>
            <a:r>
              <a:rPr kumimoji="1" lang="en-US" altLang="zh-CN" baseline="-25000" dirty="0">
                <a:sym typeface="Symbol" panose="05050102010706020507" pitchFamily="18" charset="2"/>
              </a:rPr>
              <a:t>2</a:t>
            </a:r>
            <a:r>
              <a:rPr kumimoji="1" lang="en-US" altLang="zh-CN" dirty="0">
                <a:sym typeface="Symbol" panose="05050102010706020507" pitchFamily="18" charset="2"/>
              </a:rPr>
              <a:t> … </a:t>
            </a:r>
            <a:r>
              <a:rPr kumimoji="1" lang="en-US" altLang="zh-CN" dirty="0" err="1">
                <a:sym typeface="Symbol" panose="05050102010706020507" pitchFamily="18" charset="2"/>
              </a:rPr>
              <a:t>X</a:t>
            </a:r>
            <a:r>
              <a:rPr kumimoji="1" lang="en-US" altLang="zh-CN" baseline="-25000" dirty="0" err="1">
                <a:sym typeface="Symbol" panose="05050102010706020507" pitchFamily="18" charset="2"/>
              </a:rPr>
              <a:t>m</a:t>
            </a:r>
            <a:r>
              <a:rPr kumimoji="1" lang="zh-CN" altLang="en-US" dirty="0"/>
              <a:t>后到达的那个项目集</a:t>
            </a:r>
            <a:r>
              <a:rPr kumimoji="1" lang="en-US" altLang="zh-CN" dirty="0"/>
              <a:t>(</a:t>
            </a:r>
            <a:r>
              <a:rPr kumimoji="1" lang="zh-CN" altLang="en-US" dirty="0"/>
              <a:t>状态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fontAlgn="auto">
              <a:defRPr/>
            </a:pPr>
            <a:r>
              <a:rPr kumimoji="1" lang="en-US" altLang="zh-CN" dirty="0"/>
              <a:t>DFA</a:t>
            </a:r>
            <a:r>
              <a:rPr kumimoji="1" lang="zh-CN" altLang="en-US" dirty="0"/>
              <a:t>中活前缀的状态就是栈顶状态</a:t>
            </a:r>
            <a:r>
              <a:rPr kumimoji="1" lang="en-US" altLang="zh-CN" dirty="0"/>
              <a:t>Sm</a:t>
            </a:r>
            <a:r>
              <a:rPr kumimoji="1" lang="zh-CN" altLang="en-US" dirty="0"/>
              <a:t>所代表的那个集合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4" name="Rectangle 1028">
            <a:extLst>
              <a:ext uri="{FF2B5EF4-FFF2-40B4-BE49-F238E27FC236}">
                <a16:creationId xmlns:a16="http://schemas.microsoft.com/office/drawing/2014/main" id="{1FDD351A-6467-DF52-7C91-F6D9278BFC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sz="3142" dirty="0"/>
              <a:t>LR(0)</a:t>
            </a:r>
            <a:r>
              <a:rPr lang="zh-CN" altLang="en-US" sz="3142" dirty="0"/>
              <a:t>分析表的</a:t>
            </a:r>
            <a:r>
              <a:rPr lang="en-US" altLang="zh-CN" sz="3142" dirty="0"/>
              <a:t>ACTION</a:t>
            </a:r>
            <a:r>
              <a:rPr lang="zh-CN" altLang="en-US" sz="3142" dirty="0"/>
              <a:t>和</a:t>
            </a:r>
            <a:r>
              <a:rPr lang="en-US" altLang="zh-CN" sz="3142" dirty="0"/>
              <a:t>GOTO</a:t>
            </a:r>
            <a:r>
              <a:rPr lang="zh-CN" altLang="en-US" sz="3142" dirty="0"/>
              <a:t>子表构造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059BFF4C-C074-1148-0A4E-98E16834E8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77979" indent="-377979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1.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若项目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A→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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属于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且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GO(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a)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＝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j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，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为终结符，则置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ACTION[k, a]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为</a:t>
            </a: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</a:rPr>
              <a:t>“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sj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。</a:t>
            </a:r>
          </a:p>
          <a:p>
            <a:pPr marL="377979" indent="-377979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2.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若项目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A→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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属于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，那么，对</a:t>
            </a:r>
            <a:r>
              <a:rPr lang="zh-CN" altLang="en-US" sz="2646" dirty="0">
                <a:solidFill>
                  <a:srgbClr val="CC0000"/>
                </a:solidFill>
                <a:latin typeface="+mn-lt"/>
              </a:rPr>
              <a:t>任何终结符</a:t>
            </a:r>
            <a:r>
              <a:rPr lang="en-US" altLang="zh-CN" sz="2646" dirty="0">
                <a:solidFill>
                  <a:srgbClr val="CC0000"/>
                </a:solidFill>
                <a:latin typeface="+mn-lt"/>
              </a:rPr>
              <a:t>a(</a:t>
            </a:r>
            <a:r>
              <a:rPr lang="zh-CN" altLang="en-US" sz="2646" dirty="0">
                <a:solidFill>
                  <a:srgbClr val="CC0000"/>
                </a:solidFill>
                <a:latin typeface="+mn-lt"/>
              </a:rPr>
              <a:t>或结束符</a:t>
            </a:r>
            <a:r>
              <a:rPr lang="en-US" altLang="zh-CN" sz="2646" dirty="0">
                <a:solidFill>
                  <a:srgbClr val="CC0000"/>
                </a:solidFill>
                <a:latin typeface="+mn-lt"/>
              </a:rPr>
              <a:t>#)</a:t>
            </a:r>
            <a:r>
              <a:rPr lang="zh-CN" altLang="en-US" sz="2646" dirty="0">
                <a:solidFill>
                  <a:srgbClr val="FF3300"/>
                </a:solidFill>
                <a:latin typeface="+mn-lt"/>
              </a:rPr>
              <a:t>，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ACTION[k, a]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为 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rj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”(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假定产生式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A→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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是文法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的第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j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个产生式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。</a:t>
            </a:r>
          </a:p>
          <a:p>
            <a:pPr marL="377979" indent="-377979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3.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若项目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→S•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属于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，则置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ACTION[k,#]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为</a:t>
            </a: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</a:rPr>
              <a:t>“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acc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。</a:t>
            </a:r>
          </a:p>
          <a:p>
            <a:pPr marL="377979" indent="-377979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4.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若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GO(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A)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＝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j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，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为非终结符，则置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GOTO[k, A]=j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。</a:t>
            </a:r>
          </a:p>
          <a:p>
            <a:pPr marL="377979" indent="-377979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5.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分析表中凡不能用规则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至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4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填入信息的空白格均置上</a:t>
            </a: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</a:rPr>
              <a:t>“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报错标志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0D5B8-3AD3-7CA1-0178-E39D2B62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示例：</a:t>
            </a:r>
            <a:r>
              <a:rPr lang="en-US" altLang="zh-CN" dirty="0"/>
              <a:t>LR(0)</a:t>
            </a:r>
            <a:r>
              <a:rPr lang="zh-CN" altLang="en-US" dirty="0"/>
              <a:t>分析表的构造</a:t>
            </a:r>
          </a:p>
        </p:txBody>
      </p:sp>
      <p:sp>
        <p:nvSpPr>
          <p:cNvPr id="216067" name="Rectangle 2">
            <a:extLst>
              <a:ext uri="{FF2B5EF4-FFF2-40B4-BE49-F238E27FC236}">
                <a16:creationId xmlns:a16="http://schemas.microsoft.com/office/drawing/2014/main" id="{0EA22232-0A48-72B8-0093-E65C208E53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52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文法</a:t>
            </a:r>
            <a:r>
              <a:rPr lang="en-US" altLang="zh-CN" sz="352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G(S</a:t>
            </a:r>
            <a:r>
              <a:rPr lang="en-US" altLang="zh-CN" sz="3527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352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352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3527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75098" lvl="1" indent="-8005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→E</a:t>
            </a:r>
          </a:p>
          <a:p>
            <a:pPr marL="475098" lvl="1" indent="-8005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E→aA|bB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75098" lvl="1" indent="-8005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A→cA|d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75098" lvl="1" indent="-8005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B→cB|d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endParaRPr lang="en-US" altLang="zh-CN" sz="3527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426" name="Footer Placeholder 2">
            <a:extLst>
              <a:ext uri="{FF2B5EF4-FFF2-40B4-BE49-F238E27FC236}">
                <a16:creationId xmlns:a16="http://schemas.microsoft.com/office/drawing/2014/main" id="{2168123B-7EAA-2DC9-DC53-9CB0920FBE7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algn="ctr" eaLnBrk="1">
              <a:lnSpc>
                <a:spcPct val="116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en-GB" altLang="en-US" sz="10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255427" name="Slide Number Placeholder 3">
            <a:extLst>
              <a:ext uri="{FF2B5EF4-FFF2-40B4-BE49-F238E27FC236}">
                <a16:creationId xmlns:a16="http://schemas.microsoft.com/office/drawing/2014/main" id="{7CBD4F72-F5AE-6A51-7B4C-11025721F4D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algn="r" eaLnBrk="1">
              <a:lnSpc>
                <a:spcPct val="116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fld id="{BA74AEDE-1D78-45F8-A79A-0D5DA9104BD0}" type="slidenum">
              <a:rPr lang="en-GB" altLang="en-US" sz="1200">
                <a:latin typeface="Comic Sans MS" panose="030F0702030302020204" pitchFamily="66" charset="0"/>
                <a:ea typeface="宋体" panose="02010600030101010101" pitchFamily="2" charset="-122"/>
              </a:rPr>
              <a:pPr algn="r" eaLnBrk="1">
                <a:lnSpc>
                  <a:spcPct val="116000"/>
                </a:lnSpc>
                <a:spcAft>
                  <a:spcPct val="0"/>
                </a:spcAft>
                <a:buFont typeface="Times New Roman" panose="02020603050405020304" pitchFamily="18" charset="0"/>
                <a:buNone/>
              </a:pPr>
              <a:t>7</a:t>
            </a:fld>
            <a:endParaRPr lang="en-GB" altLang="en-US" sz="12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255428" name="Title 10">
            <a:extLst>
              <a:ext uri="{FF2B5EF4-FFF2-40B4-BE49-F238E27FC236}">
                <a16:creationId xmlns:a16="http://schemas.microsoft.com/office/drawing/2014/main" id="{BC987BBB-36B0-2440-1111-795DD255D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90525"/>
            <a:ext cx="7847012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</a:t>
            </a:r>
          </a:p>
        </p:txBody>
      </p:sp>
      <p:sp>
        <p:nvSpPr>
          <p:cNvPr id="1255429" name="Rectangle 3">
            <a:extLst>
              <a:ext uri="{FF2B5EF4-FFF2-40B4-BE49-F238E27FC236}">
                <a16:creationId xmlns:a16="http://schemas.microsoft.com/office/drawing/2014/main" id="{5B140E79-DC47-649F-96D8-2947EF73B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24606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(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&lt;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255430" name="Rectangle 3">
            <a:extLst>
              <a:ext uri="{FF2B5EF4-FFF2-40B4-BE49-F238E27FC236}">
                <a16:creationId xmlns:a16="http://schemas.microsoft.com/office/drawing/2014/main" id="{15BA28D3-F625-1C78-FC41-FACBE6CEC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246062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l-GR" altLang="en-US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5431" name="文本框 22564">
            <a:extLst>
              <a:ext uri="{FF2B5EF4-FFF2-40B4-BE49-F238E27FC236}">
                <a16:creationId xmlns:a16="http://schemas.microsoft.com/office/drawing/2014/main" id="{F888E843-1B6B-20C8-1A6B-2B2D6E023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1917700"/>
            <a:ext cx="526256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 sz="3200" b="1">
                <a:latin typeface="楷体_GB2312" pitchFamily="1" charset="-122"/>
                <a:ea typeface="楷体_GB2312" pitchFamily="1" charset="-122"/>
              </a:rPr>
              <a:t>从</a:t>
            </a:r>
            <a:r>
              <a:rPr lang="zh-CN" altLang="en-US" sz="32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源程序</a:t>
            </a:r>
            <a:r>
              <a:rPr lang="zh-CN" altLang="en-US" sz="3200" b="1">
                <a:latin typeface="楷体_GB2312" pitchFamily="1" charset="-122"/>
                <a:ea typeface="楷体_GB2312" pitchFamily="1" charset="-122"/>
              </a:rPr>
              <a:t>出发检验while语句</a:t>
            </a:r>
            <a:endParaRPr lang="zh-CN" altLang="en-US" sz="3200"/>
          </a:p>
        </p:txBody>
      </p:sp>
      <p:sp>
        <p:nvSpPr>
          <p:cNvPr id="1255432" name="Text Box 4">
            <a:extLst>
              <a:ext uri="{FF2B5EF4-FFF2-40B4-BE49-F238E27FC236}">
                <a16:creationId xmlns:a16="http://schemas.microsoft.com/office/drawing/2014/main" id="{CB5D9146-CD31-D538-D795-C75C2232F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1704975"/>
            <a:ext cx="2368550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67680" rIns="90000" bIns="4500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while (a &lt; b)</a:t>
            </a:r>
          </a:p>
          <a:p>
            <a:pPr eaLnBrk="1"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   a = a + 1;</a:t>
            </a:r>
          </a:p>
          <a:p>
            <a:pPr eaLnBrk="1"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55433" name="Rectangle 3">
            <a:extLst>
              <a:ext uri="{FF2B5EF4-FFF2-40B4-BE49-F238E27FC236}">
                <a16:creationId xmlns:a16="http://schemas.microsoft.com/office/drawing/2014/main" id="{9AF5D9AE-AAB1-CD3F-AC4F-A4F010375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28098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......</a:t>
            </a:r>
            <a:endParaRPr lang="en-US" altLang="zh-CN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255434" name="Rectangle 3">
            <a:extLst>
              <a:ext uri="{FF2B5EF4-FFF2-40B4-BE49-F238E27FC236}">
                <a16:creationId xmlns:a16="http://schemas.microsoft.com/office/drawing/2014/main" id="{1E2AFD1F-B00C-DDF9-4C1F-90C1BC0D1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280987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......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255435" name="TextBox 13">
            <a:extLst>
              <a:ext uri="{FF2B5EF4-FFF2-40B4-BE49-F238E27FC236}">
                <a16:creationId xmlns:a16="http://schemas.microsoft.com/office/drawing/2014/main" id="{FD0CC492-0F95-F714-F1F0-23FCD0BCF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" y="104775"/>
            <a:ext cx="5281613" cy="163512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31800" indent="-323850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stmt  →  while_stmt | assign_stmt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while_stmt →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WHILE (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bool_expr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)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stmt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assign_stmt  →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 =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  →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ID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| 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NUMBER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endParaRPr lang="en-US" altLang="zh-CN" sz="2000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endParaRPr lang="en-US" altLang="zh-CN" sz="2000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255436" name="TextBox 13">
            <a:extLst>
              <a:ext uri="{FF2B5EF4-FFF2-40B4-BE49-F238E27FC236}">
                <a16:creationId xmlns:a16="http://schemas.microsoft.com/office/drawing/2014/main" id="{C77558B9-0165-F86C-CA09-6FAA6C12F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0" y="88900"/>
            <a:ext cx="4492625" cy="16621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31800" indent="-323850"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bool_expr  →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&gt;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      | 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&lt;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      |  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==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 → primary_expr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| 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primary_expr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+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 </a:t>
            </a:r>
          </a:p>
          <a:p>
            <a:pPr eaLnBrk="1">
              <a:lnSpc>
                <a:spcPct val="85000"/>
              </a:lnSpc>
              <a:spcAft>
                <a:spcPct val="0"/>
              </a:spcAft>
              <a:buFont typeface="StarSymbol" charset="0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    |  primary_expr </a:t>
            </a:r>
            <a:r>
              <a:rPr lang="en-US" altLang="zh-CN" sz="2000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-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expr</a:t>
            </a:r>
            <a:endParaRPr lang="en-US" altLang="zh-CN" sz="20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1255437" name="Rectangle 3">
            <a:extLst>
              <a:ext uri="{FF2B5EF4-FFF2-40B4-BE49-F238E27FC236}">
                <a16:creationId xmlns:a16="http://schemas.microsoft.com/office/drawing/2014/main" id="{052D2BFA-4C58-EF23-0564-A1BB9DA26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31591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b="1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;</a:t>
            </a:r>
          </a:p>
        </p:txBody>
      </p:sp>
      <p:sp>
        <p:nvSpPr>
          <p:cNvPr id="1255438" name="Rectangle 3">
            <a:extLst>
              <a:ext uri="{FF2B5EF4-FFF2-40B4-BE49-F238E27FC236}">
                <a16:creationId xmlns:a16="http://schemas.microsoft.com/office/drawing/2014/main" id="{A6AA598D-3615-9FAB-C9B7-20A4BF91F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315912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ID = 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</a:p>
        </p:txBody>
      </p:sp>
      <p:sp>
        <p:nvSpPr>
          <p:cNvPr id="1255439" name="日期占位符 7">
            <a:extLst>
              <a:ext uri="{FF2B5EF4-FFF2-40B4-BE49-F238E27FC236}">
                <a16:creationId xmlns:a16="http://schemas.microsoft.com/office/drawing/2014/main" id="{6BBE2D32-B80C-E29C-C18A-370DE026471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44463" y="6886575"/>
            <a:ext cx="30940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5000"/>
              </a:lnSpc>
              <a:spcAft>
                <a:spcPts val="1413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36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1pPr>
            <a:lvl2pPr>
              <a:lnSpc>
                <a:spcPct val="95000"/>
              </a:lnSpc>
              <a:spcAft>
                <a:spcPts val="1138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2pPr>
            <a:lvl3pPr>
              <a:lnSpc>
                <a:spcPct val="95000"/>
              </a:lnSpc>
              <a:spcAft>
                <a:spcPts val="850"/>
              </a:spcAft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3pPr>
            <a:lvl4pPr>
              <a:lnSpc>
                <a:spcPct val="95000"/>
              </a:lnSpc>
              <a:spcAft>
                <a:spcPts val="575"/>
              </a:spcAft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4pPr>
            <a:lvl5pPr>
              <a:lnSpc>
                <a:spcPct val="95000"/>
              </a:lnSpc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楷体_GB2312" pitchFamily="1" charset="-122"/>
              </a:defRPr>
            </a:lvl9pPr>
          </a:lstStyle>
          <a:p>
            <a:pPr eaLnBrk="1">
              <a:lnSpc>
                <a:spcPct val="116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endParaRPr lang="en-GB" altLang="en-US" sz="10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06D457F-8261-C4B3-89FA-B152137A0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35083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5AA111F8-C8BE-3298-F33B-6786A12BE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350837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ID =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 ;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C26F859B-96BA-657D-87E8-2914E0479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38576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07B06D78-EF52-1CBA-35EA-B0C2C98D7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385762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assign_stmt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63674D6A-3393-35E5-078A-461F2922D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420687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6C79B0C9-20D1-2ED6-07B7-DB4CC8CC7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420687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WHILE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bool_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expr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方正书宋_GBK" charset="-122"/>
              </a:rPr>
              <a:t>) 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stmt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9BC816F2-62D0-DCEF-3215-3C7F9999F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4556125"/>
            <a:ext cx="4460875" cy="374650"/>
          </a:xfrm>
          <a:prstGeom prst="rect">
            <a:avLst/>
          </a:prstGeom>
          <a:solidFill>
            <a:srgbClr val="FF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US" altLang="zh-CN" b="1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sym typeface="方正书宋_GBK" charset="-122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D1A6DCD-A95F-4933-AE84-C8E6D6397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4556125"/>
            <a:ext cx="5256212" cy="374650"/>
          </a:xfrm>
          <a:prstGeom prst="rect">
            <a:avLst/>
          </a:prstGeom>
          <a:solidFill>
            <a:srgbClr val="D6D6F5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书宋_GBK" charset="-122"/>
              </a:rPr>
              <a:t>while_stmt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052">
            <a:extLst>
              <a:ext uri="{FF2B5EF4-FFF2-40B4-BE49-F238E27FC236}">
                <a16:creationId xmlns:a16="http://schemas.microsoft.com/office/drawing/2014/main" id="{786A8029-028C-60EB-C5B1-755414416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2922588"/>
            <a:ext cx="1989137" cy="13446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0: S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→•E</a:t>
            </a: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E→•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E→•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</a:t>
            </a:r>
          </a:p>
        </p:txBody>
      </p:sp>
      <p:sp>
        <p:nvSpPr>
          <p:cNvPr id="63" name="Rectangle 2053">
            <a:extLst>
              <a:ext uri="{FF2B5EF4-FFF2-40B4-BE49-F238E27FC236}">
                <a16:creationId xmlns:a16="http://schemas.microsoft.com/office/drawing/2014/main" id="{F187A858-8ACF-54B7-7645-0D7E68498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623888"/>
            <a:ext cx="1938337" cy="12080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9525" tIns="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4: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A→c•A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A→•d</a:t>
            </a:r>
          </a:p>
        </p:txBody>
      </p:sp>
      <p:grpSp>
        <p:nvGrpSpPr>
          <p:cNvPr id="1377284" name="Group 2148">
            <a:extLst>
              <a:ext uri="{FF2B5EF4-FFF2-40B4-BE49-F238E27FC236}">
                <a16:creationId xmlns:a16="http://schemas.microsoft.com/office/drawing/2014/main" id="{5B0CC3EA-CD1A-3462-BB57-340A08B5098E}"/>
              </a:ext>
            </a:extLst>
          </p:cNvPr>
          <p:cNvGrpSpPr>
            <a:grpSpLocks/>
          </p:cNvGrpSpPr>
          <p:nvPr/>
        </p:nvGrpSpPr>
        <p:grpSpPr bwMode="auto">
          <a:xfrm>
            <a:off x="3556000" y="1271588"/>
            <a:ext cx="1309688" cy="860425"/>
            <a:chOff x="1488" y="688"/>
            <a:chExt cx="748" cy="492"/>
          </a:xfrm>
        </p:grpSpPr>
        <p:sp>
          <p:nvSpPr>
            <p:cNvPr id="1377339" name="Freeform 2067">
              <a:extLst>
                <a:ext uri="{FF2B5EF4-FFF2-40B4-BE49-F238E27FC236}">
                  <a16:creationId xmlns:a16="http://schemas.microsoft.com/office/drawing/2014/main" id="{CAC445F1-CA37-7C65-0064-526231F81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" y="688"/>
              <a:ext cx="489" cy="49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0"/>
                <a:gd name="T13" fmla="*/ 0 h 20000"/>
                <a:gd name="T14" fmla="*/ 20000 w 20000"/>
                <a:gd name="T15" fmla="*/ 20000 h 20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0" h="20000">
                  <a:moveTo>
                    <a:pt x="19971" y="19980"/>
                  </a:moveTo>
                  <a:lnTo>
                    <a:pt x="0" y="19980"/>
                  </a:lnTo>
                  <a:lnTo>
                    <a:pt x="0" y="0"/>
                  </a:lnTo>
                  <a:lnTo>
                    <a:pt x="19103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Rectangle 2079">
              <a:extLst>
                <a:ext uri="{FF2B5EF4-FFF2-40B4-BE49-F238E27FC236}">
                  <a16:creationId xmlns:a16="http://schemas.microsoft.com/office/drawing/2014/main" id="{C0840EED-A729-F140-3E9D-38DB65E09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816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67" name="Rectangle 2057">
            <a:extLst>
              <a:ext uri="{FF2B5EF4-FFF2-40B4-BE49-F238E27FC236}">
                <a16:creationId xmlns:a16="http://schemas.microsoft.com/office/drawing/2014/main" id="{8B230531-5D8C-6A05-3DB5-B4156FE9F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5443538"/>
            <a:ext cx="1938338" cy="11763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9525" tIns="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5: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B→c•B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B→•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B→•d  </a:t>
            </a:r>
          </a:p>
        </p:txBody>
      </p:sp>
      <p:grpSp>
        <p:nvGrpSpPr>
          <p:cNvPr id="1377286" name="Group 2151">
            <a:extLst>
              <a:ext uri="{FF2B5EF4-FFF2-40B4-BE49-F238E27FC236}">
                <a16:creationId xmlns:a16="http://schemas.microsoft.com/office/drawing/2014/main" id="{68F29BFE-D4A7-CC38-D9C0-2CD74C7424B1}"/>
              </a:ext>
            </a:extLst>
          </p:cNvPr>
          <p:cNvGrpSpPr>
            <a:grpSpLocks/>
          </p:cNvGrpSpPr>
          <p:nvPr/>
        </p:nvGrpSpPr>
        <p:grpSpPr bwMode="auto">
          <a:xfrm>
            <a:off x="3556000" y="4932363"/>
            <a:ext cx="1392238" cy="839787"/>
            <a:chOff x="1488" y="2780"/>
            <a:chExt cx="795" cy="480"/>
          </a:xfrm>
        </p:grpSpPr>
        <p:sp>
          <p:nvSpPr>
            <p:cNvPr id="1377337" name="Freeform 2066">
              <a:extLst>
                <a:ext uri="{FF2B5EF4-FFF2-40B4-BE49-F238E27FC236}">
                  <a16:creationId xmlns:a16="http://schemas.microsoft.com/office/drawing/2014/main" id="{A33E9A5B-B6E9-2204-C8F7-FCB9F0ABC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" y="2780"/>
              <a:ext cx="471" cy="48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0"/>
                <a:gd name="T13" fmla="*/ 0 h 20000"/>
                <a:gd name="T14" fmla="*/ 20000 w 20000"/>
                <a:gd name="T15" fmla="*/ 20000 h 20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0" h="20000">
                  <a:moveTo>
                    <a:pt x="18308" y="0"/>
                  </a:moveTo>
                  <a:lnTo>
                    <a:pt x="0" y="0"/>
                  </a:lnTo>
                  <a:lnTo>
                    <a:pt x="0" y="19981"/>
                  </a:lnTo>
                  <a:lnTo>
                    <a:pt x="19972" y="1998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Rectangle 2080">
              <a:extLst>
                <a:ext uri="{FF2B5EF4-FFF2-40B4-BE49-F238E27FC236}">
                  <a16:creationId xmlns:a16="http://schemas.microsoft.com/office/drawing/2014/main" id="{64A65697-BB5E-EB84-FA4B-BF90911D6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88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71" name="Rectangle 2056">
            <a:extLst>
              <a:ext uri="{FF2B5EF4-FFF2-40B4-BE49-F238E27FC236}">
                <a16:creationId xmlns:a16="http://schemas.microsoft.com/office/drawing/2014/main" id="{58124BB8-2DB6-5493-F423-CE19B8209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4098925"/>
            <a:ext cx="1938338" cy="11763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9525" tIns="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3: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E→b•B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B→•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cB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B→•d</a:t>
            </a:r>
          </a:p>
        </p:txBody>
      </p:sp>
      <p:grpSp>
        <p:nvGrpSpPr>
          <p:cNvPr id="1377288" name="Group 2146">
            <a:extLst>
              <a:ext uri="{FF2B5EF4-FFF2-40B4-BE49-F238E27FC236}">
                <a16:creationId xmlns:a16="http://schemas.microsoft.com/office/drawing/2014/main" id="{918F37D2-DA30-CF62-6AC9-26E294AC5E5B}"/>
              </a:ext>
            </a:extLst>
          </p:cNvPr>
          <p:cNvGrpSpPr>
            <a:grpSpLocks/>
          </p:cNvGrpSpPr>
          <p:nvPr/>
        </p:nvGrpSpPr>
        <p:grpSpPr bwMode="auto">
          <a:xfrm>
            <a:off x="2547938" y="4267200"/>
            <a:ext cx="2366962" cy="503238"/>
            <a:chOff x="912" y="2400"/>
            <a:chExt cx="1352" cy="288"/>
          </a:xfrm>
        </p:grpSpPr>
        <p:sp>
          <p:nvSpPr>
            <p:cNvPr id="1377335" name="Freeform 2065">
              <a:extLst>
                <a:ext uri="{FF2B5EF4-FFF2-40B4-BE49-F238E27FC236}">
                  <a16:creationId xmlns:a16="http://schemas.microsoft.com/office/drawing/2014/main" id="{1C551C30-FCAF-BD1A-77C8-2105F6251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2400"/>
              <a:ext cx="1352" cy="25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60000 65536"/>
                <a:gd name="T7" fmla="*/ 0 60000 65536"/>
                <a:gd name="T8" fmla="*/ 0 60000 65536"/>
                <a:gd name="T9" fmla="*/ 0 w 20000"/>
                <a:gd name="T10" fmla="*/ 0 h 20000"/>
                <a:gd name="T11" fmla="*/ 20000 w 20000"/>
                <a:gd name="T12" fmla="*/ 20000 h 200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000" h="20000">
                  <a:moveTo>
                    <a:pt x="0" y="0"/>
                  </a:moveTo>
                  <a:lnTo>
                    <a:pt x="0" y="19976"/>
                  </a:lnTo>
                  <a:lnTo>
                    <a:pt x="19990" y="1997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Rectangle 2081">
              <a:extLst>
                <a:ext uri="{FF2B5EF4-FFF2-40B4-BE49-F238E27FC236}">
                  <a16:creationId xmlns:a16="http://schemas.microsoft.com/office/drawing/2014/main" id="{1AC86537-79FA-4B89-46F6-FC88754E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00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b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75" name="Rectangle 2055">
            <a:extLst>
              <a:ext uri="{FF2B5EF4-FFF2-40B4-BE49-F238E27FC236}">
                <a16:creationId xmlns:a16="http://schemas.microsoft.com/office/drawing/2014/main" id="{D668B316-40DF-CA1A-350E-B75E78344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0" y="3343275"/>
            <a:ext cx="1911350" cy="5413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1: S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→E•</a:t>
            </a:r>
          </a:p>
        </p:txBody>
      </p:sp>
      <p:grpSp>
        <p:nvGrpSpPr>
          <p:cNvPr id="1377290" name="Group 2144">
            <a:extLst>
              <a:ext uri="{FF2B5EF4-FFF2-40B4-BE49-F238E27FC236}">
                <a16:creationId xmlns:a16="http://schemas.microsoft.com/office/drawing/2014/main" id="{287DF12F-F1AA-5247-65F7-D1C3EF1074F4}"/>
              </a:ext>
            </a:extLst>
          </p:cNvPr>
          <p:cNvGrpSpPr>
            <a:grpSpLocks/>
          </p:cNvGrpSpPr>
          <p:nvPr/>
        </p:nvGrpSpPr>
        <p:grpSpPr bwMode="auto">
          <a:xfrm>
            <a:off x="3781425" y="3259138"/>
            <a:ext cx="1139825" cy="420687"/>
            <a:chOff x="1617" y="1824"/>
            <a:chExt cx="651" cy="240"/>
          </a:xfrm>
        </p:grpSpPr>
        <p:sp>
          <p:nvSpPr>
            <p:cNvPr id="1377333" name="Line 2072">
              <a:extLst>
                <a:ext uri="{FF2B5EF4-FFF2-40B4-BE49-F238E27FC236}">
                  <a16:creationId xmlns:a16="http://schemas.microsoft.com/office/drawing/2014/main" id="{3970F77A-AAEA-36FF-9C2D-73E3561C2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7" y="2040"/>
              <a:ext cx="65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2082">
              <a:extLst>
                <a:ext uri="{FF2B5EF4-FFF2-40B4-BE49-F238E27FC236}">
                  <a16:creationId xmlns:a16="http://schemas.microsoft.com/office/drawing/2014/main" id="{07216156-1986-2417-0589-23D1CCC06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824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E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79" name="Rectangle 2054">
            <a:extLst>
              <a:ext uri="{FF2B5EF4-FFF2-40B4-BE49-F238E27FC236}">
                <a16:creationId xmlns:a16="http://schemas.microsoft.com/office/drawing/2014/main" id="{0B6B0880-22AF-726E-5619-1C5FF2D26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2020888"/>
            <a:ext cx="1939925" cy="1238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2: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E→a•A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cA</a:t>
            </a:r>
            <a:endParaRPr kumimoji="1" lang="en-US" altLang="zh-CN" sz="2646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A→•d</a:t>
            </a:r>
          </a:p>
        </p:txBody>
      </p:sp>
      <p:grpSp>
        <p:nvGrpSpPr>
          <p:cNvPr id="1377292" name="Group 2145">
            <a:extLst>
              <a:ext uri="{FF2B5EF4-FFF2-40B4-BE49-F238E27FC236}">
                <a16:creationId xmlns:a16="http://schemas.microsoft.com/office/drawing/2014/main" id="{7468EF68-15EF-B087-9BC3-95A3F17667B5}"/>
              </a:ext>
            </a:extLst>
          </p:cNvPr>
          <p:cNvGrpSpPr>
            <a:grpSpLocks/>
          </p:cNvGrpSpPr>
          <p:nvPr/>
        </p:nvGrpSpPr>
        <p:grpSpPr bwMode="auto">
          <a:xfrm>
            <a:off x="2649538" y="2166938"/>
            <a:ext cx="2233612" cy="673100"/>
            <a:chOff x="970" y="1200"/>
            <a:chExt cx="1276" cy="384"/>
          </a:xfrm>
        </p:grpSpPr>
        <p:sp>
          <p:nvSpPr>
            <p:cNvPr id="1377331" name="Freeform 2064">
              <a:extLst>
                <a:ext uri="{FF2B5EF4-FFF2-40B4-BE49-F238E27FC236}">
                  <a16:creationId xmlns:a16="http://schemas.microsoft.com/office/drawing/2014/main" id="{AE84F10A-12E3-7570-6BAC-056D8A65C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" y="1426"/>
              <a:ext cx="1276" cy="15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60000 65536"/>
                <a:gd name="T7" fmla="*/ 0 60000 65536"/>
                <a:gd name="T8" fmla="*/ 0 60000 65536"/>
                <a:gd name="T9" fmla="*/ 0 w 20000"/>
                <a:gd name="T10" fmla="*/ 0 h 20000"/>
                <a:gd name="T11" fmla="*/ 20000 w 20000"/>
                <a:gd name="T12" fmla="*/ 20000 h 200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000" h="20000">
                  <a:moveTo>
                    <a:pt x="0" y="19971"/>
                  </a:moveTo>
                  <a:lnTo>
                    <a:pt x="0" y="0"/>
                  </a:lnTo>
                  <a:lnTo>
                    <a:pt x="1999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Rectangle 2083">
              <a:extLst>
                <a:ext uri="{FF2B5EF4-FFF2-40B4-BE49-F238E27FC236}">
                  <a16:creationId xmlns:a16="http://schemas.microsoft.com/office/drawing/2014/main" id="{77CDA561-968C-C937-1C75-0004DC175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0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a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83" name="Rectangle 2058">
            <a:extLst>
              <a:ext uri="{FF2B5EF4-FFF2-40B4-BE49-F238E27FC236}">
                <a16:creationId xmlns:a16="http://schemas.microsoft.com/office/drawing/2014/main" id="{0430E62A-3E5E-EC1B-51AE-BBA18A4F7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5275263"/>
            <a:ext cx="1905000" cy="5826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11: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377294" name="Group 2152">
            <a:extLst>
              <a:ext uri="{FF2B5EF4-FFF2-40B4-BE49-F238E27FC236}">
                <a16:creationId xmlns:a16="http://schemas.microsoft.com/office/drawing/2014/main" id="{37E570F4-CC5D-9029-0ABB-A4EC94DF0407}"/>
              </a:ext>
            </a:extLst>
          </p:cNvPr>
          <p:cNvGrpSpPr>
            <a:grpSpLocks/>
          </p:cNvGrpSpPr>
          <p:nvPr/>
        </p:nvGrpSpPr>
        <p:grpSpPr bwMode="auto">
          <a:xfrm>
            <a:off x="6846888" y="4938713"/>
            <a:ext cx="1090612" cy="700087"/>
            <a:chOff x="3360" y="2784"/>
            <a:chExt cx="624" cy="400"/>
          </a:xfrm>
        </p:grpSpPr>
        <p:sp>
          <p:nvSpPr>
            <p:cNvPr id="1377329" name="Freeform 2075">
              <a:extLst>
                <a:ext uri="{FF2B5EF4-FFF2-40B4-BE49-F238E27FC236}">
                  <a16:creationId xmlns:a16="http://schemas.microsoft.com/office/drawing/2014/main" id="{37D99A85-401B-B90B-DBCC-5E09737D7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2784"/>
              <a:ext cx="624" cy="400"/>
            </a:xfrm>
            <a:custGeom>
              <a:avLst/>
              <a:gdLst>
                <a:gd name="T0" fmla="*/ 0 w 624"/>
                <a:gd name="T1" fmla="*/ 0 h 400"/>
                <a:gd name="T2" fmla="*/ 240 w 624"/>
                <a:gd name="T3" fmla="*/ 336 h 400"/>
                <a:gd name="T4" fmla="*/ 624 w 624"/>
                <a:gd name="T5" fmla="*/ 384 h 400"/>
                <a:gd name="T6" fmla="*/ 0 60000 65536"/>
                <a:gd name="T7" fmla="*/ 0 60000 65536"/>
                <a:gd name="T8" fmla="*/ 0 60000 65536"/>
                <a:gd name="T9" fmla="*/ 0 w 624"/>
                <a:gd name="T10" fmla="*/ 0 h 400"/>
                <a:gd name="T11" fmla="*/ 624 w 624"/>
                <a:gd name="T12" fmla="*/ 400 h 4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400">
                  <a:moveTo>
                    <a:pt x="0" y="0"/>
                  </a:moveTo>
                  <a:cubicBezTo>
                    <a:pt x="68" y="136"/>
                    <a:pt x="136" y="272"/>
                    <a:pt x="240" y="336"/>
                  </a:cubicBezTo>
                  <a:cubicBezTo>
                    <a:pt x="344" y="400"/>
                    <a:pt x="484" y="392"/>
                    <a:pt x="624" y="3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Rectangle 2084">
              <a:extLst>
                <a:ext uri="{FF2B5EF4-FFF2-40B4-BE49-F238E27FC236}">
                  <a16:creationId xmlns:a16="http://schemas.microsoft.com/office/drawing/2014/main" id="{8ED42A47-3E37-A0DD-12BB-66A333048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32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87" name="Rectangle 2063">
            <a:extLst>
              <a:ext uri="{FF2B5EF4-FFF2-40B4-BE49-F238E27FC236}">
                <a16:creationId xmlns:a16="http://schemas.microsoft.com/office/drawing/2014/main" id="{FD33C9BC-F9C6-AFEC-F6C3-4EF48E325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487363"/>
            <a:ext cx="1905000" cy="628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8: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A→cA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377296" name="Group 2153">
            <a:extLst>
              <a:ext uri="{FF2B5EF4-FFF2-40B4-BE49-F238E27FC236}">
                <a16:creationId xmlns:a16="http://schemas.microsoft.com/office/drawing/2014/main" id="{E3B992CB-0D9A-7609-082D-3B34BBF5516B}"/>
              </a:ext>
            </a:extLst>
          </p:cNvPr>
          <p:cNvGrpSpPr>
            <a:grpSpLocks/>
          </p:cNvGrpSpPr>
          <p:nvPr/>
        </p:nvGrpSpPr>
        <p:grpSpPr bwMode="auto">
          <a:xfrm>
            <a:off x="6726238" y="403225"/>
            <a:ext cx="1244600" cy="436563"/>
            <a:chOff x="3299" y="192"/>
            <a:chExt cx="712" cy="249"/>
          </a:xfrm>
        </p:grpSpPr>
        <p:sp>
          <p:nvSpPr>
            <p:cNvPr id="1377327" name="Line 2068">
              <a:extLst>
                <a:ext uri="{FF2B5EF4-FFF2-40B4-BE49-F238E27FC236}">
                  <a16:creationId xmlns:a16="http://schemas.microsoft.com/office/drawing/2014/main" id="{BB4CC4A9-4A69-AECC-883B-C1317385D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9" y="440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Rectangle 2085">
              <a:extLst>
                <a:ext uri="{FF2B5EF4-FFF2-40B4-BE49-F238E27FC236}">
                  <a16:creationId xmlns:a16="http://schemas.microsoft.com/office/drawing/2014/main" id="{EB4CBEA1-672B-0AD3-4935-95178854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2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A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1377297" name="Group 2154">
            <a:extLst>
              <a:ext uri="{FF2B5EF4-FFF2-40B4-BE49-F238E27FC236}">
                <a16:creationId xmlns:a16="http://schemas.microsoft.com/office/drawing/2014/main" id="{C8AF6412-16F8-C706-7D64-7504E1CC6A7D}"/>
              </a:ext>
            </a:extLst>
          </p:cNvPr>
          <p:cNvGrpSpPr>
            <a:grpSpLocks/>
          </p:cNvGrpSpPr>
          <p:nvPr/>
        </p:nvGrpSpPr>
        <p:grpSpPr bwMode="auto">
          <a:xfrm>
            <a:off x="5235575" y="25400"/>
            <a:ext cx="1344613" cy="587375"/>
            <a:chOff x="2448" y="0"/>
            <a:chExt cx="768" cy="336"/>
          </a:xfrm>
        </p:grpSpPr>
        <p:sp>
          <p:nvSpPr>
            <p:cNvPr id="1377325" name="Freeform 2078">
              <a:extLst>
                <a:ext uri="{FF2B5EF4-FFF2-40B4-BE49-F238E27FC236}">
                  <a16:creationId xmlns:a16="http://schemas.microsoft.com/office/drawing/2014/main" id="{BF16FDA7-3530-4FFB-787A-03692A3D2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44"/>
              <a:ext cx="672" cy="192"/>
            </a:xfrm>
            <a:custGeom>
              <a:avLst/>
              <a:gdLst>
                <a:gd name="T0" fmla="*/ 672 w 672"/>
                <a:gd name="T1" fmla="*/ 192 h 192"/>
                <a:gd name="T2" fmla="*/ 336 w 672"/>
                <a:gd name="T3" fmla="*/ 0 h 192"/>
                <a:gd name="T4" fmla="*/ 0 w 672"/>
                <a:gd name="T5" fmla="*/ 192 h 192"/>
                <a:gd name="T6" fmla="*/ 0 60000 65536"/>
                <a:gd name="T7" fmla="*/ 0 60000 65536"/>
                <a:gd name="T8" fmla="*/ 0 60000 65536"/>
                <a:gd name="T9" fmla="*/ 0 w 672"/>
                <a:gd name="T10" fmla="*/ 0 h 192"/>
                <a:gd name="T11" fmla="*/ 672 w 67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192">
                  <a:moveTo>
                    <a:pt x="672" y="192"/>
                  </a:moveTo>
                  <a:cubicBezTo>
                    <a:pt x="560" y="96"/>
                    <a:pt x="448" y="0"/>
                    <a:pt x="336" y="0"/>
                  </a:cubicBezTo>
                  <a:cubicBezTo>
                    <a:pt x="224" y="0"/>
                    <a:pt x="112" y="96"/>
                    <a:pt x="0" y="19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Rectangle 2086">
              <a:extLst>
                <a:ext uri="{FF2B5EF4-FFF2-40B4-BE49-F238E27FC236}">
                  <a16:creationId xmlns:a16="http://schemas.microsoft.com/office/drawing/2014/main" id="{A04DA47D-9FFD-4564-AC70-B25639DA3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1377298" name="Group 2158">
            <a:extLst>
              <a:ext uri="{FF2B5EF4-FFF2-40B4-BE49-F238E27FC236}">
                <a16:creationId xmlns:a16="http://schemas.microsoft.com/office/drawing/2014/main" id="{525F4270-C357-ADDD-1800-031B00712EAD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5778500"/>
            <a:ext cx="1131888" cy="420688"/>
            <a:chOff x="3364" y="3264"/>
            <a:chExt cx="647" cy="240"/>
          </a:xfrm>
        </p:grpSpPr>
        <p:sp>
          <p:nvSpPr>
            <p:cNvPr id="1377323" name="Line 2073">
              <a:extLst>
                <a:ext uri="{FF2B5EF4-FFF2-40B4-BE49-F238E27FC236}">
                  <a16:creationId xmlns:a16="http://schemas.microsoft.com/office/drawing/2014/main" id="{AD0B7F4C-7CB1-BC8B-339A-E6D5132D2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3276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Rectangle 2088">
              <a:extLst>
                <a:ext uri="{FF2B5EF4-FFF2-40B4-BE49-F238E27FC236}">
                  <a16:creationId xmlns:a16="http://schemas.microsoft.com/office/drawing/2014/main" id="{7FAE12EB-6CCC-8132-AFCA-3B6B81982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64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97" name="Rectangle 2061">
            <a:extLst>
              <a:ext uri="{FF2B5EF4-FFF2-40B4-BE49-F238E27FC236}">
                <a16:creationId xmlns:a16="http://schemas.microsoft.com/office/drawing/2014/main" id="{07A6B33B-C9AF-50E9-AE9B-D710DD93D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1271588"/>
            <a:ext cx="1905000" cy="5603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10: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A→d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377300" name="Group 2149">
            <a:extLst>
              <a:ext uri="{FF2B5EF4-FFF2-40B4-BE49-F238E27FC236}">
                <a16:creationId xmlns:a16="http://schemas.microsoft.com/office/drawing/2014/main" id="{578F5D6E-04BD-A75A-90A0-76483D52C255}"/>
              </a:ext>
            </a:extLst>
          </p:cNvPr>
          <p:cNvGrpSpPr>
            <a:grpSpLocks/>
          </p:cNvGrpSpPr>
          <p:nvPr/>
        </p:nvGrpSpPr>
        <p:grpSpPr bwMode="auto">
          <a:xfrm>
            <a:off x="6832600" y="1495425"/>
            <a:ext cx="1176338" cy="755650"/>
            <a:chOff x="3360" y="816"/>
            <a:chExt cx="672" cy="432"/>
          </a:xfrm>
        </p:grpSpPr>
        <p:sp>
          <p:nvSpPr>
            <p:cNvPr id="1377321" name="Freeform 2076">
              <a:extLst>
                <a:ext uri="{FF2B5EF4-FFF2-40B4-BE49-F238E27FC236}">
                  <a16:creationId xmlns:a16="http://schemas.microsoft.com/office/drawing/2014/main" id="{DA29052E-EAB5-B03B-7D0F-7937E2022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816"/>
              <a:ext cx="672" cy="432"/>
            </a:xfrm>
            <a:custGeom>
              <a:avLst/>
              <a:gdLst>
                <a:gd name="T0" fmla="*/ 0 w 672"/>
                <a:gd name="T1" fmla="*/ 432 h 432"/>
                <a:gd name="T2" fmla="*/ 240 w 672"/>
                <a:gd name="T3" fmla="*/ 144 h 432"/>
                <a:gd name="T4" fmla="*/ 672 w 672"/>
                <a:gd name="T5" fmla="*/ 0 h 432"/>
                <a:gd name="T6" fmla="*/ 0 60000 65536"/>
                <a:gd name="T7" fmla="*/ 0 60000 65536"/>
                <a:gd name="T8" fmla="*/ 0 60000 65536"/>
                <a:gd name="T9" fmla="*/ 0 w 672"/>
                <a:gd name="T10" fmla="*/ 0 h 432"/>
                <a:gd name="T11" fmla="*/ 672 w 672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432">
                  <a:moveTo>
                    <a:pt x="0" y="432"/>
                  </a:moveTo>
                  <a:cubicBezTo>
                    <a:pt x="64" y="324"/>
                    <a:pt x="128" y="216"/>
                    <a:pt x="240" y="144"/>
                  </a:cubicBezTo>
                  <a:cubicBezTo>
                    <a:pt x="352" y="72"/>
                    <a:pt x="512" y="36"/>
                    <a:pt x="672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Rectangle 2089">
              <a:extLst>
                <a:ext uri="{FF2B5EF4-FFF2-40B4-BE49-F238E27FC236}">
                  <a16:creationId xmlns:a16="http://schemas.microsoft.com/office/drawing/2014/main" id="{CF9891B4-1891-ECCF-8794-30EBB15BB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960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1377301" name="Group 2155">
            <a:extLst>
              <a:ext uri="{FF2B5EF4-FFF2-40B4-BE49-F238E27FC236}">
                <a16:creationId xmlns:a16="http://schemas.microsoft.com/office/drawing/2014/main" id="{6013B8FB-62A0-ACCD-C50C-D234092E638D}"/>
              </a:ext>
            </a:extLst>
          </p:cNvPr>
          <p:cNvGrpSpPr>
            <a:grpSpLocks/>
          </p:cNvGrpSpPr>
          <p:nvPr/>
        </p:nvGrpSpPr>
        <p:grpSpPr bwMode="auto">
          <a:xfrm>
            <a:off x="6726238" y="990600"/>
            <a:ext cx="1244600" cy="420688"/>
            <a:chOff x="3299" y="528"/>
            <a:chExt cx="712" cy="240"/>
          </a:xfrm>
        </p:grpSpPr>
        <p:sp>
          <p:nvSpPr>
            <p:cNvPr id="1377319" name="Line 2070">
              <a:extLst>
                <a:ext uri="{FF2B5EF4-FFF2-40B4-BE49-F238E27FC236}">
                  <a16:creationId xmlns:a16="http://schemas.microsoft.com/office/drawing/2014/main" id="{CED33F5A-0F34-340B-B8F0-27FECD5253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9" y="730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Rectangle 2090">
              <a:extLst>
                <a:ext uri="{FF2B5EF4-FFF2-40B4-BE49-F238E27FC236}">
                  <a16:creationId xmlns:a16="http://schemas.microsoft.com/office/drawing/2014/main" id="{FDB1E8B0-A5D5-58A7-AD52-EFA76B06C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528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d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04" name="Rectangle 2059">
            <a:extLst>
              <a:ext uri="{FF2B5EF4-FFF2-40B4-BE49-F238E27FC236}">
                <a16:creationId xmlns:a16="http://schemas.microsoft.com/office/drawing/2014/main" id="{B586EF9F-9219-6E67-FA6D-91815D70F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6115050"/>
            <a:ext cx="1905000" cy="603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9: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B→cB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377303" name="Group 2156">
            <a:extLst>
              <a:ext uri="{FF2B5EF4-FFF2-40B4-BE49-F238E27FC236}">
                <a16:creationId xmlns:a16="http://schemas.microsoft.com/office/drawing/2014/main" id="{DCBE8E5D-4A24-6591-CEBC-CB596847BC1D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6445250"/>
            <a:ext cx="1131888" cy="425450"/>
            <a:chOff x="3364" y="3645"/>
            <a:chExt cx="647" cy="243"/>
          </a:xfrm>
        </p:grpSpPr>
        <p:sp>
          <p:nvSpPr>
            <p:cNvPr id="1377317" name="Line 2074">
              <a:extLst>
                <a:ext uri="{FF2B5EF4-FFF2-40B4-BE49-F238E27FC236}">
                  <a16:creationId xmlns:a16="http://schemas.microsoft.com/office/drawing/2014/main" id="{85BE8603-D719-9041-7DCE-3E76DF6DA2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3645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Rectangle 2091">
              <a:extLst>
                <a:ext uri="{FF2B5EF4-FFF2-40B4-BE49-F238E27FC236}">
                  <a16:creationId xmlns:a16="http://schemas.microsoft.com/office/drawing/2014/main" id="{8CB251EA-022A-5795-093B-4CBCEE027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648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B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08" name="Rectangle 2062">
            <a:extLst>
              <a:ext uri="{FF2B5EF4-FFF2-40B4-BE49-F238E27FC236}">
                <a16:creationId xmlns:a16="http://schemas.microsoft.com/office/drawing/2014/main" id="{E1EB1617-AC49-B0CF-3D3F-F42D0CAE7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2341563"/>
            <a:ext cx="1905000" cy="5810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6: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E→aA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 </a:t>
            </a:r>
          </a:p>
        </p:txBody>
      </p:sp>
      <p:grpSp>
        <p:nvGrpSpPr>
          <p:cNvPr id="1377305" name="Group 2147">
            <a:extLst>
              <a:ext uri="{FF2B5EF4-FFF2-40B4-BE49-F238E27FC236}">
                <a16:creationId xmlns:a16="http://schemas.microsoft.com/office/drawing/2014/main" id="{AFEA2388-D207-0D35-5BB0-F8EA342D5F15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2562225"/>
            <a:ext cx="1131888" cy="444500"/>
            <a:chOff x="3364" y="1426"/>
            <a:chExt cx="647" cy="254"/>
          </a:xfrm>
        </p:grpSpPr>
        <p:sp>
          <p:nvSpPr>
            <p:cNvPr id="1377315" name="Line 2071">
              <a:extLst>
                <a:ext uri="{FF2B5EF4-FFF2-40B4-BE49-F238E27FC236}">
                  <a16:creationId xmlns:a16="http://schemas.microsoft.com/office/drawing/2014/main" id="{979B4B83-BD07-C9F6-6F46-2001F11C8B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1426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Rectangle 2092">
              <a:extLst>
                <a:ext uri="{FF2B5EF4-FFF2-40B4-BE49-F238E27FC236}">
                  <a16:creationId xmlns:a16="http://schemas.microsoft.com/office/drawing/2014/main" id="{2E557905-97D4-8D52-7ABB-D17AB5CCA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40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A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12" name="Rectangle 2060">
            <a:extLst>
              <a:ext uri="{FF2B5EF4-FFF2-40B4-BE49-F238E27FC236}">
                <a16:creationId xmlns:a16="http://schemas.microsoft.com/office/drawing/2014/main" id="{816B6A7F-CC1B-7E46-E6DA-34F97C2E8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4267200"/>
            <a:ext cx="1905000" cy="5921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7:  </a:t>
            </a:r>
            <a:r>
              <a:rPr kumimoji="1" lang="en-US" altLang="zh-CN" sz="2646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E→bB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grpSp>
        <p:nvGrpSpPr>
          <p:cNvPr id="1377307" name="Group 2150">
            <a:extLst>
              <a:ext uri="{FF2B5EF4-FFF2-40B4-BE49-F238E27FC236}">
                <a16:creationId xmlns:a16="http://schemas.microsoft.com/office/drawing/2014/main" id="{E524103B-2D78-C6E6-955E-A91A74735059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4098925"/>
            <a:ext cx="1131888" cy="482600"/>
            <a:chOff x="3364" y="2304"/>
            <a:chExt cx="647" cy="276"/>
          </a:xfrm>
        </p:grpSpPr>
        <p:sp>
          <p:nvSpPr>
            <p:cNvPr id="1377313" name="Line 2069">
              <a:extLst>
                <a:ext uri="{FF2B5EF4-FFF2-40B4-BE49-F238E27FC236}">
                  <a16:creationId xmlns:a16="http://schemas.microsoft.com/office/drawing/2014/main" id="{322E500A-8BD8-1B1E-489E-5204F42106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2579"/>
              <a:ext cx="64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Rectangle 2093">
              <a:extLst>
                <a:ext uri="{FF2B5EF4-FFF2-40B4-BE49-F238E27FC236}">
                  <a16:creationId xmlns:a16="http://schemas.microsoft.com/office/drawing/2014/main" id="{C6FCF7D4-E06D-0F78-70CB-93685F1B4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304"/>
              <a:ext cx="33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B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116" name="Rectangle 2159">
            <a:extLst>
              <a:ext uri="{FF2B5EF4-FFF2-40B4-BE49-F238E27FC236}">
                <a16:creationId xmlns:a16="http://schemas.microsoft.com/office/drawing/2014/main" id="{144FDB56-37AC-EB97-C219-4030059A1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39713"/>
            <a:ext cx="2500312" cy="2192337"/>
          </a:xfrm>
          <a:prstGeom prst="rect">
            <a:avLst/>
          </a:prstGeom>
          <a:ln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G</a:t>
            </a:r>
            <a:r>
              <a:rPr kumimoji="1" lang="en-US" altLang="zh-CN" sz="308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(S</a:t>
            </a:r>
            <a:r>
              <a:rPr kumimoji="1" lang="en-US" altLang="zh-CN" sz="308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):</a:t>
            </a: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S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  <a:sym typeface="Symbol" panose="05050102010706020507" pitchFamily="18" charset="2"/>
              </a:rPr>
              <a:t>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→E</a:t>
            </a: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 err="1">
                <a:solidFill>
                  <a:prstClr val="black"/>
                </a:solidFill>
                <a:latin typeface="Arial" panose="020B0604020202020204"/>
              </a:rPr>
              <a:t>E→aA|bB</a:t>
            </a:r>
            <a:endParaRPr lang="en-US" altLang="zh-CN" sz="2866" dirty="0">
              <a:solidFill>
                <a:prstClr val="black"/>
              </a:solidFill>
              <a:latin typeface="Arial" panose="020B0604020202020204"/>
            </a:endParaRP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 err="1">
                <a:solidFill>
                  <a:prstClr val="black"/>
                </a:solidFill>
                <a:latin typeface="Arial" panose="020B0604020202020204"/>
              </a:rPr>
              <a:t>A→cA|d</a:t>
            </a:r>
            <a:endParaRPr lang="en-US" altLang="zh-CN" sz="2866" dirty="0">
              <a:solidFill>
                <a:prstClr val="black"/>
              </a:solidFill>
              <a:latin typeface="Arial" panose="020B0604020202020204"/>
            </a:endParaRPr>
          </a:p>
          <a:p>
            <a:pPr marL="503972" lvl="1" indent="0" defTabSz="503972" eaLnBrk="1" fontAlgn="auto" hangingPunct="1"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866" dirty="0" err="1">
                <a:solidFill>
                  <a:prstClr val="black"/>
                </a:solidFill>
                <a:latin typeface="Arial" panose="020B0604020202020204"/>
              </a:rPr>
              <a:t>B→cB|d</a:t>
            </a:r>
            <a:r>
              <a:rPr lang="en-US" altLang="zh-CN" sz="2866" dirty="0">
                <a:solidFill>
                  <a:prstClr val="black"/>
                </a:solidFill>
                <a:latin typeface="Arial" panose="020B0604020202020204"/>
              </a:rPr>
              <a:t> </a:t>
            </a:r>
            <a:endParaRPr lang="en-GB" altLang="zh-CN" sz="2866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id="{156B0B58-2AA8-00CA-E835-E8D831D12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6062663"/>
            <a:ext cx="2603500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识别活前缀的</a:t>
            </a:r>
            <a:r>
              <a:rPr kumimoji="1" lang="en-US" altLang="zh-CN" sz="3086" dirty="0">
                <a:solidFill>
                  <a:prstClr val="black"/>
                </a:solidFill>
                <a:latin typeface="微软雅黑" panose="020B0503020204020204" pitchFamily="34" charset="-122"/>
              </a:rPr>
              <a:t>DFA</a:t>
            </a:r>
            <a:endParaRPr kumimoji="1" lang="en-US" altLang="zh-CN" sz="264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77310" name="Group 2157">
            <a:extLst>
              <a:ext uri="{FF2B5EF4-FFF2-40B4-BE49-F238E27FC236}">
                <a16:creationId xmlns:a16="http://schemas.microsoft.com/office/drawing/2014/main" id="{BD8A914F-9243-5DE4-1DC8-621A416E23AA}"/>
              </a:ext>
            </a:extLst>
          </p:cNvPr>
          <p:cNvGrpSpPr>
            <a:grpSpLocks/>
          </p:cNvGrpSpPr>
          <p:nvPr/>
        </p:nvGrpSpPr>
        <p:grpSpPr bwMode="auto">
          <a:xfrm>
            <a:off x="5146675" y="6661150"/>
            <a:ext cx="1638300" cy="420688"/>
            <a:chOff x="2448" y="3732"/>
            <a:chExt cx="936" cy="240"/>
          </a:xfrm>
        </p:grpSpPr>
        <p:sp>
          <p:nvSpPr>
            <p:cNvPr id="1377311" name="Freeform 2077">
              <a:extLst>
                <a:ext uri="{FF2B5EF4-FFF2-40B4-BE49-F238E27FC236}">
                  <a16:creationId xmlns:a16="http://schemas.microsoft.com/office/drawing/2014/main" id="{6886AFB6-CC67-11D8-759B-6EC96D704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3744"/>
              <a:ext cx="720" cy="144"/>
            </a:xfrm>
            <a:custGeom>
              <a:avLst/>
              <a:gdLst>
                <a:gd name="T0" fmla="*/ 720 w 720"/>
                <a:gd name="T1" fmla="*/ 0 h 144"/>
                <a:gd name="T2" fmla="*/ 384 w 720"/>
                <a:gd name="T3" fmla="*/ 144 h 144"/>
                <a:gd name="T4" fmla="*/ 0 w 720"/>
                <a:gd name="T5" fmla="*/ 0 h 144"/>
                <a:gd name="T6" fmla="*/ 0 60000 65536"/>
                <a:gd name="T7" fmla="*/ 0 60000 65536"/>
                <a:gd name="T8" fmla="*/ 0 60000 65536"/>
                <a:gd name="T9" fmla="*/ 0 w 720"/>
                <a:gd name="T10" fmla="*/ 0 h 144"/>
                <a:gd name="T11" fmla="*/ 720 w 720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144">
                  <a:moveTo>
                    <a:pt x="720" y="0"/>
                  </a:moveTo>
                  <a:cubicBezTo>
                    <a:pt x="612" y="72"/>
                    <a:pt x="504" y="144"/>
                    <a:pt x="384" y="144"/>
                  </a:cubicBezTo>
                  <a:cubicBezTo>
                    <a:pt x="264" y="144"/>
                    <a:pt x="132" y="7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Rectangle 2087">
              <a:extLst>
                <a:ext uri="{FF2B5EF4-FFF2-40B4-BE49-F238E27FC236}">
                  <a16:creationId xmlns:a16="http://schemas.microsoft.com/office/drawing/2014/main" id="{22587AFD-1467-8BB6-CA70-C8B68B4F7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3732"/>
              <a:ext cx="33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086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c</a:t>
              </a:r>
              <a:endParaRPr kumimoji="1" lang="en-US" altLang="zh-CN" sz="2646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3876F0-9B10-0F76-BCC3-69F95F52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示例：</a:t>
            </a:r>
            <a:r>
              <a:rPr lang="en-US" altLang="zh-CN" dirty="0"/>
              <a:t>LR(0)</a:t>
            </a:r>
            <a:r>
              <a:rPr lang="zh-CN" altLang="en-US" dirty="0"/>
              <a:t>分析表的构造</a:t>
            </a:r>
          </a:p>
        </p:txBody>
      </p:sp>
      <p:sp>
        <p:nvSpPr>
          <p:cNvPr id="218118" name="Rectangle 49">
            <a:extLst>
              <a:ext uri="{FF2B5EF4-FFF2-40B4-BE49-F238E27FC236}">
                <a16:creationId xmlns:a16="http://schemas.microsoft.com/office/drawing/2014/main" id="{FE113DE3-24BE-C19E-6A2B-AA4E400F1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375" y="349250"/>
            <a:ext cx="1457325" cy="2454275"/>
          </a:xfrm>
          <a:prstGeom prst="rect">
            <a:avLst/>
          </a:prstGeom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  <a:ea typeface="宋体" panose="02010600030101010101" pitchFamily="2" charset="-122"/>
              </a:rPr>
              <a:t>0:S</a:t>
            </a:r>
            <a:r>
              <a:rPr lang="en-US" altLang="zh-CN" sz="2646" dirty="0">
                <a:solidFill>
                  <a:prstClr val="white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prstClr val="white"/>
                </a:solidFill>
                <a:ea typeface="宋体" panose="02010600030101010101" pitchFamily="2" charset="-122"/>
              </a:rPr>
              <a:t>→E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  <a:ea typeface="宋体" panose="02010600030101010101" pitchFamily="2" charset="-122"/>
              </a:rPr>
              <a:t>1:E→aA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  <a:ea typeface="宋体" panose="02010600030101010101" pitchFamily="2" charset="-122"/>
              </a:rPr>
              <a:t>2:E→ </a:t>
            </a:r>
            <a:r>
              <a:rPr lang="en-US" altLang="zh-CN" sz="2646" dirty="0" err="1">
                <a:solidFill>
                  <a:prstClr val="white"/>
                </a:solidFill>
                <a:ea typeface="宋体" panose="02010600030101010101" pitchFamily="2" charset="-122"/>
              </a:rPr>
              <a:t>bB</a:t>
            </a:r>
            <a:endParaRPr lang="en-US" altLang="zh-CN" sz="2646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  <a:ea typeface="宋体" panose="02010600030101010101" pitchFamily="2" charset="-122"/>
              </a:rPr>
              <a:t>3:A→cA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  <a:ea typeface="宋体" panose="02010600030101010101" pitchFamily="2" charset="-122"/>
              </a:rPr>
              <a:t>4:A→ d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  <a:ea typeface="宋体" panose="02010600030101010101" pitchFamily="2" charset="-122"/>
              </a:rPr>
              <a:t>5:B→cB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white"/>
                </a:solidFill>
                <a:ea typeface="宋体" panose="02010600030101010101" pitchFamily="2" charset="-122"/>
              </a:rPr>
              <a:t>6:B→ d </a:t>
            </a:r>
            <a:endParaRPr lang="en-GB" altLang="zh-CN" sz="2646" dirty="0">
              <a:solidFill>
                <a:prstClr val="white"/>
              </a:solidFill>
              <a:ea typeface="宋体" panose="02010600030101010101" pitchFamily="2" charset="-122"/>
            </a:endParaRPr>
          </a:p>
        </p:txBody>
      </p:sp>
      <p:pic>
        <p:nvPicPr>
          <p:cNvPr id="1379332" name="图片 5">
            <a:extLst>
              <a:ext uri="{FF2B5EF4-FFF2-40B4-BE49-F238E27FC236}">
                <a16:creationId xmlns:a16="http://schemas.microsoft.com/office/drawing/2014/main" id="{1930A6B3-6BEE-EADE-0481-22FBC6DCE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3005138"/>
            <a:ext cx="5011737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0" name="表格 99">
            <a:extLst>
              <a:ext uri="{FF2B5EF4-FFF2-40B4-BE49-F238E27FC236}">
                <a16:creationId xmlns:a16="http://schemas.microsoft.com/office/drawing/2014/main" id="{94D76572-3673-1FF5-D984-1B2115C080E9}"/>
              </a:ext>
            </a:extLst>
          </p:cNvPr>
          <p:cNvGraphicFramePr>
            <a:graphicFrameLocks noGrp="1"/>
          </p:cNvGraphicFramePr>
          <p:nvPr/>
        </p:nvGraphicFramePr>
        <p:xfrm>
          <a:off x="303213" y="2236788"/>
          <a:ext cx="4633912" cy="4267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51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7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7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7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7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7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 gridSpan="5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ACTION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GOTO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状态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01" name="矩形 100">
            <a:extLst>
              <a:ext uri="{FF2B5EF4-FFF2-40B4-BE49-F238E27FC236}">
                <a16:creationId xmlns:a16="http://schemas.microsoft.com/office/drawing/2014/main" id="{6C08233F-7132-ADD7-6A18-1F0D6014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28035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s2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6C3C2480-5930-DEE1-168D-3D7EC05B5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50" y="28035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s3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27C5D91-8F5B-AEAD-CF92-0363D97A6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2803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1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E819CAC-6795-2693-2F94-085A5813C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175" y="3100388"/>
            <a:ext cx="5445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acc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7602E5E-5D89-BF33-1096-C6A9AA63E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34004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D24A301E-0826-848F-27A6-03EC25CE1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3400425"/>
            <a:ext cx="55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s10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D7B2254-D58E-420B-0550-87A58AE7F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3400425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6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C8DCD464-7CA6-EADC-7A3A-28E964017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370998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10DFCD7-668D-9104-312B-E7C1029DA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3709988"/>
            <a:ext cx="538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s11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050059A-AE48-A80A-7E34-A8AE0DA40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5" y="3709988"/>
            <a:ext cx="31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7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8622EFB7-5A86-3563-6E64-62DD5721A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4010025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B24D9EC0-1ACA-9205-B133-86EADDB83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4010025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s10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710A954-A8A6-0549-9600-2F59A8F95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0" y="401002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8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54A6D386-C06C-70B7-CE3A-E727CA9BF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432435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58AD402-E0ED-3391-2F4F-DA9805AE0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4324350"/>
            <a:ext cx="538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s11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CD0D8A2-B91E-73D6-2C5E-808C1C08E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5" y="43243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9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AA590F5-011F-5281-2298-A69171D62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25" y="4606925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r1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A3626C55-0F04-1C74-D8BA-55A864B34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4606925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r1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5EFB8D24-9495-6952-A84D-95E5FF297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4606925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r1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17592AB-D2DB-D3F9-55D4-E8CC7B223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4606925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r1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E14B4866-0AC2-7C65-A4C8-70508BF62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4606925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r1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C392EDC1-EEE8-CA5C-9D40-F788080A8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25" y="49117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r2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77A9673-8145-CA8D-6210-5422977D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49117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r2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6CD25816-36DA-35CA-FC81-1F16CB810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4911725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r2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3ED12BF-AD57-099A-1A98-4774C8160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4911725"/>
            <a:ext cx="388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r2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9AA36884-399F-67F6-B037-E368D97A1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49117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r2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299B738F-024A-AC0B-0C97-15C83C6CA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25" y="5218113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r3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EB7FA87-7F42-50C6-892B-32507C279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5218113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r3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D5213BC4-BACB-B5C2-40AB-EE01A3076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5218113"/>
            <a:ext cx="38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r3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6836812A-E1D3-2040-BA74-BABFBDBCA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218113"/>
            <a:ext cx="388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r3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36D75C91-E6A3-41B0-F22A-79D5CB900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5218113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r3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DBECA4C3-E828-A2CC-A53C-1C2728E36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25" y="55133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C7E136B5-EAB5-9280-A75B-3FF8FCB0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55133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B01162E5-E2D4-22BB-50A4-0AED0377C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5513388"/>
            <a:ext cx="38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1AD98321-E932-BEDB-FE53-584E4D7C1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513388"/>
            <a:ext cx="388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0308406D-8515-0B06-3F7A-D692B1FC2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55133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37C69F5F-8ACE-9669-516D-DD764C81D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25" y="5829300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BCEA3D61-7E95-0CC9-2192-7752990C8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5829300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18BA7A4D-F92D-408C-68C5-248D6D179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5829300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99CEC97-3E97-9FD6-3841-D155C6BD7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5829300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6EE4C62C-216D-F9D8-A19A-CE16C04F2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5829300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65A21BB3-AE49-4680-9041-B177F98E6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25" y="61229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r6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36C6538F-C9CD-7257-3FC2-90EA795A0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61229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r6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AA19CB7-15DE-425D-2FBB-ACC9D0A5D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6122988"/>
            <a:ext cx="38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r6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B56531A1-692F-C48D-E227-47BDE8A29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6122988"/>
            <a:ext cx="388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r6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24445673-FDA9-768C-CF8F-9A19E100D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61229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r6</a:t>
            </a:r>
            <a:endParaRPr lang="zh-CN" altLang="en-US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D8787-03A6-012E-483D-62DAC178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dirty="0"/>
              <a:t>LR(0)</a:t>
            </a:r>
            <a:r>
              <a:rPr lang="zh-CN" altLang="en-US" dirty="0"/>
              <a:t>分析示例</a:t>
            </a:r>
          </a:p>
        </p:txBody>
      </p:sp>
      <p:sp>
        <p:nvSpPr>
          <p:cNvPr id="428034" name="Rectangle 2">
            <a:extLst>
              <a:ext uri="{FF2B5EF4-FFF2-40B4-BE49-F238E27FC236}">
                <a16:creationId xmlns:a16="http://schemas.microsoft.com/office/drawing/2014/main" id="{F8AF99A3-CF20-7EAD-1EFF-B89F582B0F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88" y="1984375"/>
            <a:ext cx="8694737" cy="4797425"/>
          </a:xfrm>
        </p:spPr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按照</a:t>
            </a:r>
            <a:r>
              <a:rPr lang="en-US" altLang="zh-CN" sz="2646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LR(0)</a:t>
            </a:r>
            <a:r>
              <a:rPr lang="zh-CN" altLang="en-US" sz="2646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分析表对</a:t>
            </a:r>
            <a:r>
              <a:rPr lang="en-US" altLang="zh-CN" sz="2646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bcd</a:t>
            </a:r>
            <a:r>
              <a:rPr lang="en-US" altLang="zh-CN" sz="2646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zh-CN" altLang="en-US" sz="2646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进行分析</a:t>
            </a:r>
          </a:p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步骤</a:t>
            </a:r>
            <a:r>
              <a:rPr lang="zh-CN" altLang="en-US" sz="2646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状态		符号		输入串</a:t>
            </a:r>
            <a:endParaRPr lang="zh-CN" altLang="en-US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fontAlgn="auto">
              <a:spcBef>
                <a:spcPct val="5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		0			#			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bcd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</a:p>
          <a:p>
            <a:pPr marL="377979" indent="-377979" defTabSz="503972" fontAlgn="auto">
              <a:spcBef>
                <a:spcPct val="5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		03			#b			cd#</a:t>
            </a:r>
          </a:p>
          <a:p>
            <a:pPr marL="377979" indent="-377979" defTabSz="503972" fontAlgn="auto">
              <a:spcBef>
                <a:spcPct val="5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		035		#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bc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d#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19D09AF-2E59-2601-1242-2A1F540431AA}"/>
              </a:ext>
            </a:extLst>
          </p:cNvPr>
          <p:cNvGraphicFramePr>
            <a:graphicFrameLocks noGrp="1"/>
          </p:cNvGraphicFramePr>
          <p:nvPr/>
        </p:nvGraphicFramePr>
        <p:xfrm>
          <a:off x="5445125" y="3325813"/>
          <a:ext cx="4635504" cy="4267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5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 gridSpan="5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ACTION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GOTO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状态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s2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s3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s4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s10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s5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s11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s10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s11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r2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0" name="Rectangle 49">
            <a:extLst>
              <a:ext uri="{FF2B5EF4-FFF2-40B4-BE49-F238E27FC236}">
                <a16:creationId xmlns:a16="http://schemas.microsoft.com/office/drawing/2014/main" id="{92B12836-0880-C4EF-600C-6CAE6679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25" y="5588000"/>
            <a:ext cx="1457325" cy="1954213"/>
          </a:xfrm>
          <a:prstGeom prst="rect">
            <a:avLst/>
          </a:prstGeom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>
                <a:solidFill>
                  <a:prstClr val="white"/>
                </a:solidFill>
                <a:ea typeface="宋体" panose="02010600030101010101" pitchFamily="2" charset="-122"/>
              </a:rPr>
              <a:t>0:S</a:t>
            </a:r>
            <a:r>
              <a:rPr lang="en-US" altLang="zh-CN" sz="2149">
                <a:solidFill>
                  <a:prstClr val="white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149">
                <a:solidFill>
                  <a:prstClr val="white"/>
                </a:solidFill>
                <a:ea typeface="宋体" panose="02010600030101010101" pitchFamily="2" charset="-122"/>
              </a:rPr>
              <a:t>→E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1:E→aA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2:E→ </a:t>
            </a:r>
            <a:r>
              <a:rPr lang="en-US" altLang="zh-CN" sz="2149" dirty="0" err="1">
                <a:solidFill>
                  <a:prstClr val="white"/>
                </a:solidFill>
                <a:ea typeface="宋体" panose="02010600030101010101" pitchFamily="2" charset="-122"/>
              </a:rPr>
              <a:t>bB</a:t>
            </a:r>
            <a:endParaRPr lang="en-US" altLang="zh-CN" sz="2149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3:A→cA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4:A→ d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5:B→cB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6:B→ d </a:t>
            </a:r>
            <a:endParaRPr lang="en-GB" altLang="zh-CN" sz="2149" dirty="0">
              <a:solidFill>
                <a:prstClr val="whit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8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8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8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8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4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A063D-C26C-C454-184A-F5B8B200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dirty="0"/>
              <a:t>LR(0)</a:t>
            </a:r>
            <a:r>
              <a:rPr lang="zh-CN" altLang="en-US" dirty="0"/>
              <a:t>分析示例</a:t>
            </a:r>
          </a:p>
        </p:txBody>
      </p:sp>
      <p:sp>
        <p:nvSpPr>
          <p:cNvPr id="619522" name="Rectangle 2">
            <a:extLst>
              <a:ext uri="{FF2B5EF4-FFF2-40B4-BE49-F238E27FC236}">
                <a16:creationId xmlns:a16="http://schemas.microsoft.com/office/drawing/2014/main" id="{118DB36E-2CC7-E594-6DD9-ED2C410DA2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88" y="1984375"/>
            <a:ext cx="8694737" cy="4797425"/>
          </a:xfrm>
        </p:spPr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按照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LR(0)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分析表对</a:t>
            </a:r>
            <a:r>
              <a:rPr lang="en-US" altLang="zh-CN" sz="2646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bcd</a:t>
            </a:r>
            <a:r>
              <a:rPr lang="en-US" altLang="zh-CN" sz="2646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zh-CN" altLang="en-US" sz="2646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进行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</a:t>
            </a:r>
          </a:p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步骤	状态		符号		输入串</a:t>
            </a:r>
            <a:endParaRPr lang="zh-CN" altLang="en-US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fontAlgn="auto">
              <a:spcBef>
                <a:spcPct val="5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		035		#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bc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d#</a:t>
            </a:r>
          </a:p>
          <a:p>
            <a:pPr marL="377979" indent="-377979" defTabSz="503972" fontAlgn="auto">
              <a:spcBef>
                <a:spcPct val="5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4		035</a:t>
            </a:r>
            <a:r>
              <a:rPr lang="en-US" altLang="zh-CN" sz="2646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#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bcd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		#</a:t>
            </a:r>
          </a:p>
          <a:p>
            <a:pPr marL="377979" indent="-377979" defTabSz="503972" fontAlgn="auto">
              <a:spcBef>
                <a:spcPct val="5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5		0359		#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bcB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#</a:t>
            </a:r>
          </a:p>
          <a:p>
            <a:pPr marL="377979" indent="-377979" defTabSz="503972" fontAlgn="auto">
              <a:spcBef>
                <a:spcPct val="5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110CE2E-6126-C8BE-7BDC-99138713DBC2}"/>
              </a:ext>
            </a:extLst>
          </p:cNvPr>
          <p:cNvGraphicFramePr>
            <a:graphicFrameLocks noGrp="1"/>
          </p:cNvGraphicFramePr>
          <p:nvPr/>
        </p:nvGraphicFramePr>
        <p:xfrm>
          <a:off x="5445125" y="3325813"/>
          <a:ext cx="4635504" cy="4267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5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 gridSpan="5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ACTION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GOTO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状态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s2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s3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s4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s10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s5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s11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s10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s11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r2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Rectangle 49">
            <a:extLst>
              <a:ext uri="{FF2B5EF4-FFF2-40B4-BE49-F238E27FC236}">
                <a16:creationId xmlns:a16="http://schemas.microsoft.com/office/drawing/2014/main" id="{77D51C72-633C-2AE9-B43A-09434D8CE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25" y="5588000"/>
            <a:ext cx="1457325" cy="1954213"/>
          </a:xfrm>
          <a:prstGeom prst="rect">
            <a:avLst/>
          </a:prstGeom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>
                <a:solidFill>
                  <a:prstClr val="white"/>
                </a:solidFill>
                <a:ea typeface="宋体" panose="02010600030101010101" pitchFamily="2" charset="-122"/>
              </a:rPr>
              <a:t>0:S</a:t>
            </a:r>
            <a:r>
              <a:rPr lang="en-US" altLang="zh-CN" sz="2149">
                <a:solidFill>
                  <a:prstClr val="white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149">
                <a:solidFill>
                  <a:prstClr val="white"/>
                </a:solidFill>
                <a:ea typeface="宋体" panose="02010600030101010101" pitchFamily="2" charset="-122"/>
              </a:rPr>
              <a:t>→E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1:E→aA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2:E→ </a:t>
            </a:r>
            <a:r>
              <a:rPr lang="en-US" altLang="zh-CN" sz="2149" dirty="0" err="1">
                <a:solidFill>
                  <a:prstClr val="white"/>
                </a:solidFill>
                <a:ea typeface="宋体" panose="02010600030101010101" pitchFamily="2" charset="-122"/>
              </a:rPr>
              <a:t>bB</a:t>
            </a:r>
            <a:endParaRPr lang="en-US" altLang="zh-CN" sz="2149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3:A→cA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4:A→ d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5:B→cB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6:B→ d </a:t>
            </a:r>
            <a:endParaRPr lang="en-GB" altLang="zh-CN" sz="2149" dirty="0">
              <a:solidFill>
                <a:prstClr val="whit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9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9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9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522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81EBF-F166-196D-7088-A7DCD233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dirty="0"/>
              <a:t>LR(0)</a:t>
            </a:r>
            <a:r>
              <a:rPr lang="zh-CN" altLang="en-US" dirty="0"/>
              <a:t>分析示例</a:t>
            </a:r>
          </a:p>
        </p:txBody>
      </p:sp>
      <p:sp>
        <p:nvSpPr>
          <p:cNvPr id="620546" name="Rectangle 2">
            <a:extLst>
              <a:ext uri="{FF2B5EF4-FFF2-40B4-BE49-F238E27FC236}">
                <a16:creationId xmlns:a16="http://schemas.microsoft.com/office/drawing/2014/main" id="{4F83F1EC-CD75-44E6-632A-249799D494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88" y="1984375"/>
            <a:ext cx="8694737" cy="4797425"/>
          </a:xfrm>
        </p:spPr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按照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LR(0)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分析表对</a:t>
            </a:r>
            <a:r>
              <a:rPr lang="en-US" altLang="zh-CN" sz="2646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bcd</a:t>
            </a:r>
            <a:r>
              <a:rPr lang="en-US" altLang="zh-CN" sz="2646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zh-CN" altLang="en-US" sz="2646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进行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</a:t>
            </a:r>
          </a:p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步骤	状态		符号		输入串</a:t>
            </a:r>
            <a:endParaRPr lang="zh-CN" altLang="en-US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fontAlgn="auto">
              <a:spcBef>
                <a:spcPct val="5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		0359		#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bcB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#</a:t>
            </a:r>
          </a:p>
          <a:p>
            <a:pPr marL="377979" indent="-377979" defTabSz="503972" fontAlgn="auto">
              <a:spcBef>
                <a:spcPct val="5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6		037		#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bB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#</a:t>
            </a:r>
          </a:p>
          <a:p>
            <a:pPr marL="377979" indent="-377979" defTabSz="503972" fontAlgn="auto">
              <a:spcBef>
                <a:spcPct val="5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7		01			#E			#</a:t>
            </a:r>
          </a:p>
          <a:p>
            <a:pPr marL="377979" indent="-377979" defTabSz="503972" fontAlgn="auto">
              <a:spcBef>
                <a:spcPct val="5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8       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接受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46D8430-1A1F-B2AD-2A82-70EF6220597F}"/>
              </a:ext>
            </a:extLst>
          </p:cNvPr>
          <p:cNvGraphicFramePr>
            <a:graphicFrameLocks noGrp="1"/>
          </p:cNvGraphicFramePr>
          <p:nvPr/>
        </p:nvGraphicFramePr>
        <p:xfrm>
          <a:off x="5445125" y="3325813"/>
          <a:ext cx="4635504" cy="4267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5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9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 gridSpan="5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ACTION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GOTO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状态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s2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s3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s4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s10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s5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s11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s10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s11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r2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703" marR="14703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Rectangle 49">
            <a:extLst>
              <a:ext uri="{FF2B5EF4-FFF2-40B4-BE49-F238E27FC236}">
                <a16:creationId xmlns:a16="http://schemas.microsoft.com/office/drawing/2014/main" id="{924A89E7-DB8A-58A2-ABFC-5903CC305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25" y="5588000"/>
            <a:ext cx="1457325" cy="1954213"/>
          </a:xfrm>
          <a:prstGeom prst="rect">
            <a:avLst/>
          </a:prstGeom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>
                <a:solidFill>
                  <a:prstClr val="white"/>
                </a:solidFill>
                <a:ea typeface="宋体" panose="02010600030101010101" pitchFamily="2" charset="-122"/>
              </a:rPr>
              <a:t>0:S</a:t>
            </a:r>
            <a:r>
              <a:rPr lang="en-US" altLang="zh-CN" sz="2149">
                <a:solidFill>
                  <a:prstClr val="white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149">
                <a:solidFill>
                  <a:prstClr val="white"/>
                </a:solidFill>
                <a:ea typeface="宋体" panose="02010600030101010101" pitchFamily="2" charset="-122"/>
              </a:rPr>
              <a:t>→E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1:E→aA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2:E→ </a:t>
            </a:r>
            <a:r>
              <a:rPr lang="en-US" altLang="zh-CN" sz="2149" dirty="0" err="1">
                <a:solidFill>
                  <a:prstClr val="white"/>
                </a:solidFill>
                <a:ea typeface="宋体" panose="02010600030101010101" pitchFamily="2" charset="-122"/>
              </a:rPr>
              <a:t>bB</a:t>
            </a:r>
            <a:endParaRPr lang="en-US" altLang="zh-CN" sz="2149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3:A→cA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4:A→ d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5:B→cB</a:t>
            </a:r>
          </a:p>
          <a:p>
            <a:pPr defTabSz="503972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149" dirty="0">
                <a:solidFill>
                  <a:prstClr val="white"/>
                </a:solidFill>
                <a:ea typeface="宋体" panose="02010600030101010101" pitchFamily="2" charset="-122"/>
              </a:rPr>
              <a:t>6:B→ d </a:t>
            </a:r>
            <a:endParaRPr lang="en-GB" altLang="zh-CN" sz="2149" dirty="0">
              <a:solidFill>
                <a:prstClr val="whit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0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0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0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54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45FEA-EDDA-9BBA-FCBF-E1FFBBFF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dirty="0"/>
              <a:t>SLR</a:t>
            </a:r>
            <a:r>
              <a:rPr lang="zh-CN" altLang="en-US" dirty="0"/>
              <a:t>分析表的构造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18D417-4639-54A3-4B6C-BB8A04F36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38" y="2009775"/>
            <a:ext cx="8696325" cy="1455738"/>
          </a:xfrm>
        </p:spPr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LR(0)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文法太简单，没有使用价值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即没有移进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规约冲突，或者规约冲突的文法非常少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42DBE14-6E63-7EF2-66FA-B567091D971B}"/>
              </a:ext>
            </a:extLst>
          </p:cNvPr>
          <p:cNvSpPr txBox="1">
            <a:spLocks noChangeArrowheads="1"/>
          </p:cNvSpPr>
          <p:nvPr/>
        </p:nvSpPr>
        <p:spPr>
          <a:xfrm>
            <a:off x="855663" y="3330575"/>
            <a:ext cx="78867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086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646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05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defRPr/>
            </a:pPr>
            <a:r>
              <a:rPr lang="zh-CN" altLang="en-US" dirty="0"/>
              <a:t>非</a:t>
            </a:r>
            <a:r>
              <a:rPr lang="en-US" altLang="zh-CN" dirty="0"/>
              <a:t>LR(0)</a:t>
            </a:r>
            <a:r>
              <a:rPr lang="zh-CN" altLang="en-US" dirty="0"/>
              <a:t>文法：文法</a:t>
            </a:r>
            <a:r>
              <a:rPr lang="en-US" altLang="zh-CN" dirty="0"/>
              <a:t>G(S</a:t>
            </a:r>
            <a:r>
              <a:rPr lang="en-US" altLang="zh-CN" dirty="0">
                <a:sym typeface="Symbol" panose="05050102010706020507" pitchFamily="18" charset="2"/>
              </a:rPr>
              <a:t></a:t>
            </a:r>
            <a:r>
              <a:rPr lang="en-US" altLang="zh-CN" dirty="0"/>
              <a:t>)</a:t>
            </a:r>
            <a:endParaRPr lang="zh-CN" altLang="en-US" dirty="0"/>
          </a:p>
          <a:p>
            <a:pPr fontAlgn="auto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(0) S</a:t>
            </a:r>
            <a:r>
              <a:rPr lang="en-US" altLang="zh-CN" dirty="0">
                <a:sym typeface="Symbol" panose="05050102010706020507" pitchFamily="18" charset="2"/>
              </a:rPr>
              <a:t></a:t>
            </a:r>
            <a:r>
              <a:rPr lang="en-US" altLang="zh-CN" dirty="0"/>
              <a:t>→E</a:t>
            </a:r>
          </a:p>
          <a:p>
            <a:pPr fontAlgn="auto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(1) E→E+T</a:t>
            </a:r>
          </a:p>
          <a:p>
            <a:pPr fontAlgn="auto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(2) E→T</a:t>
            </a:r>
          </a:p>
          <a:p>
            <a:pPr fontAlgn="auto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(3) T→T*F</a:t>
            </a:r>
          </a:p>
          <a:p>
            <a:pPr fontAlgn="auto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(4) T→F</a:t>
            </a:r>
          </a:p>
          <a:p>
            <a:pPr fontAlgn="auto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(5) F→(E)</a:t>
            </a:r>
          </a:p>
          <a:p>
            <a:pPr fontAlgn="auto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(6) </a:t>
            </a:r>
            <a:r>
              <a:rPr lang="en-US" altLang="zh-CN" dirty="0" err="1"/>
              <a:t>F→i</a:t>
            </a:r>
            <a:r>
              <a:rPr lang="en-US" altLang="zh-CN" dirty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>
            <a:extLst>
              <a:ext uri="{FF2B5EF4-FFF2-40B4-BE49-F238E27FC236}">
                <a16:creationId xmlns:a16="http://schemas.microsoft.com/office/drawing/2014/main" id="{6C0413B1-9A24-4E68-D3DB-DAA7EDFB0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一个非</a:t>
            </a:r>
            <a:r>
              <a:rPr lang="en-US" altLang="zh-CN" dirty="0"/>
              <a:t>LR(0)</a:t>
            </a:r>
            <a:r>
              <a:rPr lang="zh-CN" altLang="en-US" dirty="0"/>
              <a:t>文法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98DAE7A-5006-0954-D721-7FC1B642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0" y="3351213"/>
            <a:ext cx="1547813" cy="2143125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0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S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→•E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E→•E+T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E→•T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T→•T*F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T→•F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F→• (E) 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F→•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24934F2-44DA-8582-894B-F4949997C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275" y="5607050"/>
            <a:ext cx="1546225" cy="565150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S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→E•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E→E•+T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00D26A3-393E-F7E1-7ADE-C43A90A43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0" y="6280150"/>
            <a:ext cx="1547813" cy="566738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2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E→T•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T→T•*F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7711852-B468-7F37-A59D-8759FA988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275" y="6954838"/>
            <a:ext cx="1546225" cy="357187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3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T→F• 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D549243-D408-8C2A-55CB-0743A1F38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3351213"/>
            <a:ext cx="1547812" cy="2143125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4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F→(•E)   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E→•E+T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E→•T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T→•T*F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T→•F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F→• (E)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F→•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C571B10-DC33-E3D7-DFC0-E83D0E7DE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5607050"/>
            <a:ext cx="1547812" cy="357188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5 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	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F→i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8123A509-7656-6570-4B56-D7B031F56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6076950"/>
            <a:ext cx="1547812" cy="1398588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6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E→E+•T</a:t>
            </a:r>
          </a:p>
          <a:p>
            <a:pPr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T→•T*F</a:t>
            </a:r>
          </a:p>
          <a:p>
            <a:pPr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T→•F</a:t>
            </a:r>
          </a:p>
          <a:p>
            <a:pPr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F→•(E)</a:t>
            </a:r>
          </a:p>
          <a:p>
            <a:pPr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F→•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B438BB1A-D69E-5549-BE8A-A18A407CB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175" y="3348038"/>
            <a:ext cx="1547813" cy="893762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7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T→T*•F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F→•(E)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F→•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4C4E9C6B-8539-BBD1-3D33-427424BDD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175" y="4321175"/>
            <a:ext cx="1547813" cy="566738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8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 F→(E•)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E→E•+T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61D2E2A6-BCCB-3AFC-A1EF-FFF80F0B3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175" y="4968875"/>
            <a:ext cx="1547813" cy="565150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9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 E→E+T•  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T→T•*F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0EB7BDE3-9EF4-BF2A-AF43-D2E10E996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175" y="5614988"/>
            <a:ext cx="1547813" cy="357187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10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T→T*F•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F45B834A-F3C1-FD2B-8273-FB8BD2AA4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175" y="6051550"/>
            <a:ext cx="1547813" cy="357188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11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 F→(E)•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34084F-FDB5-EF7F-80D8-40B43598E4B8}"/>
              </a:ext>
            </a:extLst>
          </p:cNvPr>
          <p:cNvSpPr txBox="1"/>
          <p:nvPr/>
        </p:nvSpPr>
        <p:spPr>
          <a:xfrm>
            <a:off x="731838" y="2811463"/>
            <a:ext cx="2503487" cy="804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31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识别活前缀的</a:t>
            </a:r>
            <a:r>
              <a:rPr lang="en-US" altLang="zh-CN" sz="231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125EF8-F799-C064-4C89-18E42F579C28}"/>
              </a:ext>
            </a:extLst>
          </p:cNvPr>
          <p:cNvSpPr txBox="1"/>
          <p:nvPr/>
        </p:nvSpPr>
        <p:spPr>
          <a:xfrm>
            <a:off x="7834313" y="31750"/>
            <a:ext cx="1852612" cy="2778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25" dirty="0">
                <a:solidFill>
                  <a:prstClr val="white"/>
                </a:solidFill>
              </a:rPr>
              <a:t>文法</a:t>
            </a:r>
            <a:r>
              <a:rPr lang="en-US" altLang="zh-CN" sz="2425" dirty="0">
                <a:solidFill>
                  <a:prstClr val="white"/>
                </a:solidFill>
              </a:rPr>
              <a:t>G(S</a:t>
            </a:r>
            <a:r>
              <a:rPr lang="en-US" altLang="zh-CN" sz="2425" dirty="0">
                <a:solidFill>
                  <a:prstClr val="white"/>
                </a:solidFill>
                <a:sym typeface="Symbol" panose="05050102010706020507" pitchFamily="18" charset="2"/>
              </a:rPr>
              <a:t></a:t>
            </a:r>
            <a:r>
              <a:rPr lang="en-US" altLang="zh-CN" sz="2425" dirty="0">
                <a:solidFill>
                  <a:prstClr val="white"/>
                </a:solidFill>
              </a:rPr>
              <a:t>)</a:t>
            </a:r>
            <a:r>
              <a:rPr lang="zh-CN" altLang="en-US" sz="2425" dirty="0">
                <a:solidFill>
                  <a:prstClr val="white"/>
                </a:solidFill>
              </a:rPr>
              <a:t>：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(0) S</a:t>
            </a:r>
            <a:r>
              <a:rPr lang="en-US" altLang="zh-CN" sz="2425" dirty="0">
                <a:solidFill>
                  <a:prstClr val="white"/>
                </a:solidFill>
                <a:sym typeface="Symbol" panose="05050102010706020507" pitchFamily="18" charset="2"/>
              </a:rPr>
              <a:t></a:t>
            </a:r>
            <a:r>
              <a:rPr lang="en-US" altLang="zh-CN" sz="2425" dirty="0">
                <a:solidFill>
                  <a:prstClr val="white"/>
                </a:solidFill>
              </a:rPr>
              <a:t>→E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(1) E→E+T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(2) E→T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(3) T→T*F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(4) T→F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(5) F→(E)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(6) </a:t>
            </a:r>
            <a:r>
              <a:rPr lang="en-US" altLang="zh-CN" sz="2425" dirty="0" err="1">
                <a:solidFill>
                  <a:prstClr val="white"/>
                </a:solidFill>
              </a:rPr>
              <a:t>F→i</a:t>
            </a:r>
            <a:r>
              <a:rPr lang="en-US" altLang="zh-CN" sz="2425" dirty="0">
                <a:solidFill>
                  <a:prstClr val="white"/>
                </a:solidFill>
              </a:rPr>
              <a:t>	</a:t>
            </a:r>
          </a:p>
        </p:txBody>
      </p:sp>
      <p:sp>
        <p:nvSpPr>
          <p:cNvPr id="81" name="Oval 3">
            <a:extLst>
              <a:ext uri="{FF2B5EF4-FFF2-40B4-BE49-F238E27FC236}">
                <a16:creationId xmlns:a16="http://schemas.microsoft.com/office/drawing/2014/main" id="{6014BA98-687E-C232-1957-DDC67EC84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4706938"/>
            <a:ext cx="344488" cy="344487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0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2" name="Oval 4">
            <a:extLst>
              <a:ext uri="{FF2B5EF4-FFF2-40B4-BE49-F238E27FC236}">
                <a16:creationId xmlns:a16="http://schemas.microsoft.com/office/drawing/2014/main" id="{007C118D-4F48-511A-28E7-4D4ADB2E4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" y="3625850"/>
            <a:ext cx="342900" cy="344488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3" name="Oval 5">
            <a:extLst>
              <a:ext uri="{FF2B5EF4-FFF2-40B4-BE49-F238E27FC236}">
                <a16:creationId xmlns:a16="http://schemas.microsoft.com/office/drawing/2014/main" id="{42244357-93B6-CECD-411D-73B225221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" y="5837238"/>
            <a:ext cx="342900" cy="344487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2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4" name="Oval 6">
            <a:extLst>
              <a:ext uri="{FF2B5EF4-FFF2-40B4-BE49-F238E27FC236}">
                <a16:creationId xmlns:a16="http://schemas.microsoft.com/office/drawing/2014/main" id="{9F8F0378-B2B5-B063-7A3A-870045F24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63" y="4657725"/>
            <a:ext cx="344487" cy="344488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3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5" name="Oval 7">
            <a:extLst>
              <a:ext uri="{FF2B5EF4-FFF2-40B4-BE49-F238E27FC236}">
                <a16:creationId xmlns:a16="http://schemas.microsoft.com/office/drawing/2014/main" id="{4272200A-F2C9-068C-3C65-8E7C43C3D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363" y="5248275"/>
            <a:ext cx="344487" cy="342900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4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6" name="Oval 8">
            <a:extLst>
              <a:ext uri="{FF2B5EF4-FFF2-40B4-BE49-F238E27FC236}">
                <a16:creationId xmlns:a16="http://schemas.microsoft.com/office/drawing/2014/main" id="{E274F220-2CB0-6ABF-B1EF-FE9710ED2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50" y="4216400"/>
            <a:ext cx="344488" cy="342900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5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7" name="Oval 9">
            <a:extLst>
              <a:ext uri="{FF2B5EF4-FFF2-40B4-BE49-F238E27FC236}">
                <a16:creationId xmlns:a16="http://schemas.microsoft.com/office/drawing/2014/main" id="{A0807A0D-8736-D0AD-6459-B986D47E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600" y="3478213"/>
            <a:ext cx="344488" cy="344487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6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8" name="Oval 10">
            <a:extLst>
              <a:ext uri="{FF2B5EF4-FFF2-40B4-BE49-F238E27FC236}">
                <a16:creationId xmlns:a16="http://schemas.microsoft.com/office/drawing/2014/main" id="{44D6E8D4-2018-9F9C-BA0F-567B18327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175" y="5886450"/>
            <a:ext cx="344488" cy="344488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7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9" name="Oval 11">
            <a:extLst>
              <a:ext uri="{FF2B5EF4-FFF2-40B4-BE49-F238E27FC236}">
                <a16:creationId xmlns:a16="http://schemas.microsoft.com/office/drawing/2014/main" id="{E7E78642-4DCD-3C7F-6921-41190E637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238" y="5248275"/>
            <a:ext cx="344487" cy="342900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8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0" name="Oval 12">
            <a:extLst>
              <a:ext uri="{FF2B5EF4-FFF2-40B4-BE49-F238E27FC236}">
                <a16:creationId xmlns:a16="http://schemas.microsoft.com/office/drawing/2014/main" id="{634F7127-D510-A316-72A2-BC44167AE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3430588"/>
            <a:ext cx="344488" cy="342900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9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1" name="Oval 13">
            <a:extLst>
              <a:ext uri="{FF2B5EF4-FFF2-40B4-BE49-F238E27FC236}">
                <a16:creationId xmlns:a16="http://schemas.microsoft.com/office/drawing/2014/main" id="{16564ABA-3BF8-C120-88FA-B5F151F2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5849938"/>
            <a:ext cx="344487" cy="344487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10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2" name="Oval 14">
            <a:extLst>
              <a:ext uri="{FF2B5EF4-FFF2-40B4-BE49-F238E27FC236}">
                <a16:creationId xmlns:a16="http://schemas.microsoft.com/office/drawing/2014/main" id="{55E4358B-3C4E-A4E0-8442-1C989D543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3" y="5089525"/>
            <a:ext cx="344487" cy="344488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11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3" name="Freeform 15">
            <a:extLst>
              <a:ext uri="{FF2B5EF4-FFF2-40B4-BE49-F238E27FC236}">
                <a16:creationId xmlns:a16="http://schemas.microsoft.com/office/drawing/2014/main" id="{56972839-1E87-1416-8D78-62E27B78DFCF}"/>
              </a:ext>
            </a:extLst>
          </p:cNvPr>
          <p:cNvSpPr>
            <a:spLocks/>
          </p:cNvSpPr>
          <p:nvPr/>
        </p:nvSpPr>
        <p:spPr bwMode="auto">
          <a:xfrm>
            <a:off x="287338" y="3871913"/>
            <a:ext cx="401637" cy="835025"/>
          </a:xfrm>
          <a:custGeom>
            <a:avLst/>
            <a:gdLst>
              <a:gd name="T0" fmla="*/ 56 w 392"/>
              <a:gd name="T1" fmla="*/ 816 h 816"/>
              <a:gd name="T2" fmla="*/ 56 w 392"/>
              <a:gd name="T3" fmla="*/ 432 h 816"/>
              <a:gd name="T4" fmla="*/ 392 w 392"/>
              <a:gd name="T5" fmla="*/ 0 h 816"/>
              <a:gd name="T6" fmla="*/ 0 60000 65536"/>
              <a:gd name="T7" fmla="*/ 0 60000 65536"/>
              <a:gd name="T8" fmla="*/ 0 60000 65536"/>
              <a:gd name="T9" fmla="*/ 0 w 392"/>
              <a:gd name="T10" fmla="*/ 0 h 816"/>
              <a:gd name="T11" fmla="*/ 392 w 392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2" h="816">
                <a:moveTo>
                  <a:pt x="56" y="816"/>
                </a:moveTo>
                <a:cubicBezTo>
                  <a:pt x="28" y="692"/>
                  <a:pt x="0" y="568"/>
                  <a:pt x="56" y="432"/>
                </a:cubicBezTo>
                <a:cubicBezTo>
                  <a:pt x="112" y="296"/>
                  <a:pt x="252" y="148"/>
                  <a:pt x="392" y="0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4" name="Freeform 16">
            <a:extLst>
              <a:ext uri="{FF2B5EF4-FFF2-40B4-BE49-F238E27FC236}">
                <a16:creationId xmlns:a16="http://schemas.microsoft.com/office/drawing/2014/main" id="{AA7601EA-437D-69F7-5ACA-4AF368BF4B94}"/>
              </a:ext>
            </a:extLst>
          </p:cNvPr>
          <p:cNvSpPr>
            <a:spLocks/>
          </p:cNvSpPr>
          <p:nvPr/>
        </p:nvSpPr>
        <p:spPr bwMode="auto">
          <a:xfrm>
            <a:off x="393700" y="5051425"/>
            <a:ext cx="344488" cy="835025"/>
          </a:xfrm>
          <a:custGeom>
            <a:avLst/>
            <a:gdLst>
              <a:gd name="T0" fmla="*/ 0 w 336"/>
              <a:gd name="T1" fmla="*/ 0 h 816"/>
              <a:gd name="T2" fmla="*/ 96 w 336"/>
              <a:gd name="T3" fmla="*/ 432 h 816"/>
              <a:gd name="T4" fmla="*/ 336 w 336"/>
              <a:gd name="T5" fmla="*/ 816 h 816"/>
              <a:gd name="T6" fmla="*/ 0 60000 65536"/>
              <a:gd name="T7" fmla="*/ 0 60000 65536"/>
              <a:gd name="T8" fmla="*/ 0 60000 65536"/>
              <a:gd name="T9" fmla="*/ 0 w 336"/>
              <a:gd name="T10" fmla="*/ 0 h 816"/>
              <a:gd name="T11" fmla="*/ 336 w 336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" h="816">
                <a:moveTo>
                  <a:pt x="0" y="0"/>
                </a:moveTo>
                <a:cubicBezTo>
                  <a:pt x="20" y="148"/>
                  <a:pt x="40" y="296"/>
                  <a:pt x="96" y="432"/>
                </a:cubicBezTo>
                <a:cubicBezTo>
                  <a:pt x="152" y="568"/>
                  <a:pt x="244" y="692"/>
                  <a:pt x="336" y="816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5" name="Line 17">
            <a:extLst>
              <a:ext uri="{FF2B5EF4-FFF2-40B4-BE49-F238E27FC236}">
                <a16:creationId xmlns:a16="http://schemas.microsoft.com/office/drawing/2014/main" id="{96D91CF4-2EBA-BBB3-3A69-48A8C71791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338" y="4462463"/>
            <a:ext cx="785812" cy="3429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6" name="Line 18">
            <a:extLst>
              <a:ext uri="{FF2B5EF4-FFF2-40B4-BE49-F238E27FC236}">
                <a16:creationId xmlns:a16="http://schemas.microsoft.com/office/drawing/2014/main" id="{3BAB5063-C5E3-689A-7FA5-EFE2535E0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338" y="4903788"/>
            <a:ext cx="157162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7" name="Line 19">
            <a:extLst>
              <a:ext uri="{FF2B5EF4-FFF2-40B4-BE49-F238E27FC236}">
                <a16:creationId xmlns:a16="http://schemas.microsoft.com/office/drawing/2014/main" id="{B36F391D-0E35-7E78-CF26-93C220C04E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125" y="5002213"/>
            <a:ext cx="884238" cy="3937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8" name="Line 20">
            <a:extLst>
              <a:ext uri="{FF2B5EF4-FFF2-40B4-BE49-F238E27FC236}">
                <a16:creationId xmlns:a16="http://schemas.microsoft.com/office/drawing/2014/main" id="{16F29BDB-7F82-0C08-8868-3965D032C6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1875" y="5541963"/>
            <a:ext cx="393700" cy="3937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9" name="Line 21">
            <a:extLst>
              <a:ext uri="{FF2B5EF4-FFF2-40B4-BE49-F238E27FC236}">
                <a16:creationId xmlns:a16="http://schemas.microsoft.com/office/drawing/2014/main" id="{DE0A62D4-2A4C-9043-2D77-F3B33F2BD03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71638" y="5541963"/>
            <a:ext cx="539750" cy="3937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0" name="Line 22">
            <a:extLst>
              <a:ext uri="{FF2B5EF4-FFF2-40B4-BE49-F238E27FC236}">
                <a16:creationId xmlns:a16="http://schemas.microsoft.com/office/drawing/2014/main" id="{63DD7D9F-E8F1-544F-FC3B-D9A8EADB5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875" y="6083300"/>
            <a:ext cx="11303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1" name="Line 23">
            <a:extLst>
              <a:ext uri="{FF2B5EF4-FFF2-40B4-BE49-F238E27FC236}">
                <a16:creationId xmlns:a16="http://schemas.microsoft.com/office/drawing/2014/main" id="{8504A9B1-0CEE-1E51-17B9-05929111C7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663" y="6083300"/>
            <a:ext cx="122872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2" name="Line 24">
            <a:extLst>
              <a:ext uri="{FF2B5EF4-FFF2-40B4-BE49-F238E27FC236}">
                <a16:creationId xmlns:a16="http://schemas.microsoft.com/office/drawing/2014/main" id="{0857C1A5-917C-3949-CE25-2486DD8B65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1875" y="3675063"/>
            <a:ext cx="1228725" cy="984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3" name="Line 25">
            <a:extLst>
              <a:ext uri="{FF2B5EF4-FFF2-40B4-BE49-F238E27FC236}">
                <a16:creationId xmlns:a16="http://schemas.microsoft.com/office/drawing/2014/main" id="{E407A869-2D8F-4A88-4F5E-8C87F39EF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5088" y="3625850"/>
            <a:ext cx="687387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6FBE2DCD-D98C-989D-5355-D55B63F22AD1}"/>
              </a:ext>
            </a:extLst>
          </p:cNvPr>
          <p:cNvSpPr>
            <a:spLocks/>
          </p:cNvSpPr>
          <p:nvPr/>
        </p:nvSpPr>
        <p:spPr bwMode="auto">
          <a:xfrm>
            <a:off x="1179513" y="4559300"/>
            <a:ext cx="254000" cy="738188"/>
          </a:xfrm>
          <a:custGeom>
            <a:avLst/>
            <a:gdLst>
              <a:gd name="T0" fmla="*/ 248 w 248"/>
              <a:gd name="T1" fmla="*/ 720 h 720"/>
              <a:gd name="T2" fmla="*/ 8 w 248"/>
              <a:gd name="T3" fmla="*/ 384 h 720"/>
              <a:gd name="T4" fmla="*/ 200 w 248"/>
              <a:gd name="T5" fmla="*/ 0 h 720"/>
              <a:gd name="T6" fmla="*/ 0 60000 65536"/>
              <a:gd name="T7" fmla="*/ 0 60000 65536"/>
              <a:gd name="T8" fmla="*/ 0 60000 65536"/>
              <a:gd name="T9" fmla="*/ 0 w 248"/>
              <a:gd name="T10" fmla="*/ 0 h 720"/>
              <a:gd name="T11" fmla="*/ 248 w 248"/>
              <a:gd name="T12" fmla="*/ 720 h 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8" h="720">
                <a:moveTo>
                  <a:pt x="248" y="720"/>
                </a:moveTo>
                <a:cubicBezTo>
                  <a:pt x="132" y="612"/>
                  <a:pt x="16" y="504"/>
                  <a:pt x="8" y="384"/>
                </a:cubicBezTo>
                <a:cubicBezTo>
                  <a:pt x="0" y="264"/>
                  <a:pt x="100" y="132"/>
                  <a:pt x="200" y="0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5" name="Freeform 27">
            <a:extLst>
              <a:ext uri="{FF2B5EF4-FFF2-40B4-BE49-F238E27FC236}">
                <a16:creationId xmlns:a16="http://schemas.microsoft.com/office/drawing/2014/main" id="{79B442AF-5FB4-A328-CF0C-4D5E1BF746B9}"/>
              </a:ext>
            </a:extLst>
          </p:cNvPr>
          <p:cNvSpPr>
            <a:spLocks/>
          </p:cNvSpPr>
          <p:nvPr/>
        </p:nvSpPr>
        <p:spPr bwMode="auto">
          <a:xfrm>
            <a:off x="1474788" y="5002213"/>
            <a:ext cx="220662" cy="295275"/>
          </a:xfrm>
          <a:custGeom>
            <a:avLst/>
            <a:gdLst>
              <a:gd name="T0" fmla="*/ 76841 w 168"/>
              <a:gd name="T1" fmla="*/ 10434 h 248"/>
              <a:gd name="T2" fmla="*/ 76841 w 168"/>
              <a:gd name="T3" fmla="*/ 333 h 248"/>
              <a:gd name="T4" fmla="*/ 0 w 168"/>
              <a:gd name="T5" fmla="*/ 8353 h 248"/>
              <a:gd name="T6" fmla="*/ 0 60000 65536"/>
              <a:gd name="T7" fmla="*/ 0 60000 65536"/>
              <a:gd name="T8" fmla="*/ 0 60000 65536"/>
              <a:gd name="T9" fmla="*/ 0 w 168"/>
              <a:gd name="T10" fmla="*/ 0 h 248"/>
              <a:gd name="T11" fmla="*/ 168 w 168"/>
              <a:gd name="T12" fmla="*/ 248 h 2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" h="248">
                <a:moveTo>
                  <a:pt x="144" y="248"/>
                </a:moveTo>
                <a:cubicBezTo>
                  <a:pt x="156" y="132"/>
                  <a:pt x="168" y="16"/>
                  <a:pt x="144" y="8"/>
                </a:cubicBezTo>
                <a:cubicBezTo>
                  <a:pt x="120" y="0"/>
                  <a:pt x="60" y="100"/>
                  <a:pt x="0" y="200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6" name="Line 28">
            <a:extLst>
              <a:ext uri="{FF2B5EF4-FFF2-40B4-BE49-F238E27FC236}">
                <a16:creationId xmlns:a16="http://schemas.microsoft.com/office/drawing/2014/main" id="{40ECBED4-5870-5457-A8E2-76C06B77C8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20850" y="5002213"/>
            <a:ext cx="490538" cy="344487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7" name="Line 29">
            <a:extLst>
              <a:ext uri="{FF2B5EF4-FFF2-40B4-BE49-F238E27FC236}">
                <a16:creationId xmlns:a16="http://schemas.microsoft.com/office/drawing/2014/main" id="{314BCF40-386D-618D-5893-5F283A3CD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445125"/>
            <a:ext cx="687388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8" name="Line 30">
            <a:extLst>
              <a:ext uri="{FF2B5EF4-FFF2-40B4-BE49-F238E27FC236}">
                <a16:creationId xmlns:a16="http://schemas.microsoft.com/office/drawing/2014/main" id="{FDE1C282-41E0-13B8-3E98-7D1673ED7E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2425" y="3773488"/>
            <a:ext cx="687388" cy="4921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9" name="Line 31">
            <a:extLst>
              <a:ext uri="{FF2B5EF4-FFF2-40B4-BE49-F238E27FC236}">
                <a16:creationId xmlns:a16="http://schemas.microsoft.com/office/drawing/2014/main" id="{07FC1C71-7E1D-71F6-7348-BD17669B51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9813" y="3822700"/>
            <a:ext cx="98425" cy="8350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0" name="Freeform 32">
            <a:extLst>
              <a:ext uri="{FF2B5EF4-FFF2-40B4-BE49-F238E27FC236}">
                <a16:creationId xmlns:a16="http://schemas.microsoft.com/office/drawing/2014/main" id="{3763E43B-2424-715A-4759-E573BB357B1C}"/>
              </a:ext>
            </a:extLst>
          </p:cNvPr>
          <p:cNvSpPr>
            <a:spLocks/>
          </p:cNvSpPr>
          <p:nvPr/>
        </p:nvSpPr>
        <p:spPr bwMode="auto">
          <a:xfrm>
            <a:off x="1671638" y="4364038"/>
            <a:ext cx="1277937" cy="1547812"/>
          </a:xfrm>
          <a:custGeom>
            <a:avLst/>
            <a:gdLst>
              <a:gd name="T0" fmla="*/ 82 w 1368"/>
              <a:gd name="T1" fmla="*/ 344 h 1608"/>
              <a:gd name="T2" fmla="*/ 126 w 1368"/>
              <a:gd name="T3" fmla="*/ 293 h 1608"/>
              <a:gd name="T4" fmla="*/ 134 w 1368"/>
              <a:gd name="T5" fmla="*/ 190 h 1608"/>
              <a:gd name="T6" fmla="*/ 111 w 1368"/>
              <a:gd name="T7" fmla="*/ 98 h 1608"/>
              <a:gd name="T8" fmla="*/ 53 w 1368"/>
              <a:gd name="T9" fmla="*/ 17 h 1608"/>
              <a:gd name="T10" fmla="*/ 0 w 1368"/>
              <a:gd name="T11" fmla="*/ 8 h 16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68"/>
              <a:gd name="T19" fmla="*/ 0 h 1608"/>
              <a:gd name="T20" fmla="*/ 1368 w 1368"/>
              <a:gd name="T21" fmla="*/ 1608 h 16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68" h="1608">
                <a:moveTo>
                  <a:pt x="816" y="1608"/>
                </a:moveTo>
                <a:cubicBezTo>
                  <a:pt x="988" y="1548"/>
                  <a:pt x="1160" y="1488"/>
                  <a:pt x="1248" y="1368"/>
                </a:cubicBezTo>
                <a:cubicBezTo>
                  <a:pt x="1336" y="1248"/>
                  <a:pt x="1368" y="1040"/>
                  <a:pt x="1344" y="888"/>
                </a:cubicBezTo>
                <a:cubicBezTo>
                  <a:pt x="1320" y="736"/>
                  <a:pt x="1240" y="592"/>
                  <a:pt x="1104" y="456"/>
                </a:cubicBezTo>
                <a:cubicBezTo>
                  <a:pt x="968" y="320"/>
                  <a:pt x="712" y="144"/>
                  <a:pt x="528" y="72"/>
                </a:cubicBezTo>
                <a:cubicBezTo>
                  <a:pt x="344" y="0"/>
                  <a:pt x="172" y="12"/>
                  <a:pt x="0" y="24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1" name="Line 33">
            <a:extLst>
              <a:ext uri="{FF2B5EF4-FFF2-40B4-BE49-F238E27FC236}">
                <a16:creationId xmlns:a16="http://schemas.microsoft.com/office/drawing/2014/main" id="{FDCB2A20-FCFD-4A4C-93DB-14888D8312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52725" y="5297488"/>
            <a:ext cx="884238" cy="984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2" name="Freeform 34">
            <a:extLst>
              <a:ext uri="{FF2B5EF4-FFF2-40B4-BE49-F238E27FC236}">
                <a16:creationId xmlns:a16="http://schemas.microsoft.com/office/drawing/2014/main" id="{BB0EA6D0-D507-416D-3A26-E52949E13516}"/>
              </a:ext>
            </a:extLst>
          </p:cNvPr>
          <p:cNvSpPr>
            <a:spLocks/>
          </p:cNvSpPr>
          <p:nvPr/>
        </p:nvSpPr>
        <p:spPr bwMode="auto">
          <a:xfrm>
            <a:off x="2605088" y="3724275"/>
            <a:ext cx="508000" cy="1573213"/>
          </a:xfrm>
          <a:custGeom>
            <a:avLst/>
            <a:gdLst>
              <a:gd name="T0" fmla="*/ 96 w 496"/>
              <a:gd name="T1" fmla="*/ 1536 h 1536"/>
              <a:gd name="T2" fmla="*/ 480 w 496"/>
              <a:gd name="T3" fmla="*/ 1008 h 1536"/>
              <a:gd name="T4" fmla="*/ 0 w 496"/>
              <a:gd name="T5" fmla="*/ 0 h 1536"/>
              <a:gd name="T6" fmla="*/ 0 60000 65536"/>
              <a:gd name="T7" fmla="*/ 0 60000 65536"/>
              <a:gd name="T8" fmla="*/ 0 60000 65536"/>
              <a:gd name="T9" fmla="*/ 0 w 496"/>
              <a:gd name="T10" fmla="*/ 0 h 1536"/>
              <a:gd name="T11" fmla="*/ 496 w 496"/>
              <a:gd name="T12" fmla="*/ 1536 h 1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6" h="1536">
                <a:moveTo>
                  <a:pt x="96" y="1536"/>
                </a:moveTo>
                <a:cubicBezTo>
                  <a:pt x="296" y="1400"/>
                  <a:pt x="496" y="1264"/>
                  <a:pt x="480" y="1008"/>
                </a:cubicBezTo>
                <a:cubicBezTo>
                  <a:pt x="464" y="752"/>
                  <a:pt x="232" y="376"/>
                  <a:pt x="0" y="0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3" name="Freeform 35">
            <a:extLst>
              <a:ext uri="{FF2B5EF4-FFF2-40B4-BE49-F238E27FC236}">
                <a16:creationId xmlns:a16="http://schemas.microsoft.com/office/drawing/2014/main" id="{DF791CE1-D68E-1D9A-011D-A63BB7548C45}"/>
              </a:ext>
            </a:extLst>
          </p:cNvPr>
          <p:cNvSpPr>
            <a:spLocks/>
          </p:cNvSpPr>
          <p:nvPr/>
        </p:nvSpPr>
        <p:spPr bwMode="auto">
          <a:xfrm>
            <a:off x="2506663" y="3675063"/>
            <a:ext cx="1768475" cy="2359025"/>
          </a:xfrm>
          <a:custGeom>
            <a:avLst/>
            <a:gdLst>
              <a:gd name="T0" fmla="*/ 1104 w 1728"/>
              <a:gd name="T1" fmla="*/ 0 h 2400"/>
              <a:gd name="T2" fmla="*/ 1584 w 1728"/>
              <a:gd name="T3" fmla="*/ 191 h 2400"/>
              <a:gd name="T4" fmla="*/ 1680 w 1728"/>
              <a:gd name="T5" fmla="*/ 555 h 2400"/>
              <a:gd name="T6" fmla="*/ 1296 w 1728"/>
              <a:gd name="T7" fmla="*/ 726 h 2400"/>
              <a:gd name="T8" fmla="*/ 0 w 1728"/>
              <a:gd name="T9" fmla="*/ 866 h 2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2400"/>
              <a:gd name="T17" fmla="*/ 1728 w 1728"/>
              <a:gd name="T18" fmla="*/ 2400 h 2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2400">
                <a:moveTo>
                  <a:pt x="1104" y="0"/>
                </a:moveTo>
                <a:cubicBezTo>
                  <a:pt x="1296" y="136"/>
                  <a:pt x="1488" y="272"/>
                  <a:pt x="1584" y="528"/>
                </a:cubicBezTo>
                <a:cubicBezTo>
                  <a:pt x="1680" y="784"/>
                  <a:pt x="1728" y="1288"/>
                  <a:pt x="1680" y="1536"/>
                </a:cubicBezTo>
                <a:cubicBezTo>
                  <a:pt x="1632" y="1784"/>
                  <a:pt x="1576" y="1872"/>
                  <a:pt x="1296" y="2016"/>
                </a:cubicBezTo>
                <a:cubicBezTo>
                  <a:pt x="1016" y="2160"/>
                  <a:pt x="508" y="2280"/>
                  <a:pt x="0" y="2400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4" name="Rectangle 36">
            <a:extLst>
              <a:ext uri="{FF2B5EF4-FFF2-40B4-BE49-F238E27FC236}">
                <a16:creationId xmlns:a16="http://schemas.microsoft.com/office/drawing/2014/main" id="{723DB8F6-6B91-20B1-C8FF-9CAD1FD09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" y="3970338"/>
            <a:ext cx="3444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15" name="Rectangle 37">
            <a:extLst>
              <a:ext uri="{FF2B5EF4-FFF2-40B4-BE49-F238E27FC236}">
                <a16:creationId xmlns:a16="http://schemas.microsoft.com/office/drawing/2014/main" id="{E4B03B49-488E-EC18-21DB-6C9591ADB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575" y="3478213"/>
            <a:ext cx="3444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116" name="Rectangle 38">
            <a:extLst>
              <a:ext uri="{FF2B5EF4-FFF2-40B4-BE49-F238E27FC236}">
                <a16:creationId xmlns:a16="http://schemas.microsoft.com/office/drawing/2014/main" id="{AFB3811C-D25F-C72C-94CA-BD26A3479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13" y="3332163"/>
            <a:ext cx="344487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117" name="Rectangle 39">
            <a:extLst>
              <a:ext uri="{FF2B5EF4-FFF2-40B4-BE49-F238E27FC236}">
                <a16:creationId xmlns:a16="http://schemas.microsoft.com/office/drawing/2014/main" id="{BCC1C1A9-1CBD-C3C7-1377-7D5D83D7B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3" y="3675063"/>
            <a:ext cx="342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118" name="Rectangle 40">
            <a:extLst>
              <a:ext uri="{FF2B5EF4-FFF2-40B4-BE49-F238E27FC236}">
                <a16:creationId xmlns:a16="http://schemas.microsoft.com/office/drawing/2014/main" id="{A44B827B-FAFE-DCB9-5B90-76D65E801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8" y="5248275"/>
            <a:ext cx="344487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119" name="Rectangle 41">
            <a:extLst>
              <a:ext uri="{FF2B5EF4-FFF2-40B4-BE49-F238E27FC236}">
                <a16:creationId xmlns:a16="http://schemas.microsoft.com/office/drawing/2014/main" id="{6F6AE98E-4BFE-262E-003D-7C9C6D3C5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5445125"/>
            <a:ext cx="3429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120" name="Rectangle 42">
            <a:extLst>
              <a:ext uri="{FF2B5EF4-FFF2-40B4-BE49-F238E27FC236}">
                <a16:creationId xmlns:a16="http://schemas.microsoft.com/office/drawing/2014/main" id="{B3473E44-71AF-F796-BE79-C44954181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4413250"/>
            <a:ext cx="344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21" name="Rectangle 43">
            <a:extLst>
              <a:ext uri="{FF2B5EF4-FFF2-40B4-BE49-F238E27FC236}">
                <a16:creationId xmlns:a16="http://schemas.microsoft.com/office/drawing/2014/main" id="{27C62098-A768-6D45-E89D-69E47CE4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657725"/>
            <a:ext cx="342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22" name="Rectangle 44">
            <a:extLst>
              <a:ext uri="{FF2B5EF4-FFF2-40B4-BE49-F238E27FC236}">
                <a16:creationId xmlns:a16="http://schemas.microsoft.com/office/drawing/2014/main" id="{5D875044-607B-4594-C280-3FF603EED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5149850"/>
            <a:ext cx="3444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(</a:t>
            </a:r>
          </a:p>
        </p:txBody>
      </p:sp>
      <p:sp>
        <p:nvSpPr>
          <p:cNvPr id="123" name="Rectangle 45">
            <a:extLst>
              <a:ext uri="{FF2B5EF4-FFF2-40B4-BE49-F238E27FC236}">
                <a16:creationId xmlns:a16="http://schemas.microsoft.com/office/drawing/2014/main" id="{3117DABC-EEFB-1308-7D9B-78ED11621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4953000"/>
            <a:ext cx="342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24" name="Rectangle 46">
            <a:extLst>
              <a:ext uri="{FF2B5EF4-FFF2-40B4-BE49-F238E27FC236}">
                <a16:creationId xmlns:a16="http://schemas.microsoft.com/office/drawing/2014/main" id="{850E8CE8-5AB1-552B-29A6-B89B3AEEC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3213" y="4903788"/>
            <a:ext cx="34448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(</a:t>
            </a:r>
          </a:p>
        </p:txBody>
      </p:sp>
      <p:sp>
        <p:nvSpPr>
          <p:cNvPr id="125" name="Rectangle 47">
            <a:extLst>
              <a:ext uri="{FF2B5EF4-FFF2-40B4-BE49-F238E27FC236}">
                <a16:creationId xmlns:a16="http://schemas.microsoft.com/office/drawing/2014/main" id="{541FB572-7FDE-67E9-1D38-F47860110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4960938"/>
            <a:ext cx="344488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26" name="Rectangle 48">
            <a:extLst>
              <a:ext uri="{FF2B5EF4-FFF2-40B4-BE49-F238E27FC236}">
                <a16:creationId xmlns:a16="http://schemas.microsoft.com/office/drawing/2014/main" id="{E1B518F8-BA4C-4152-42F4-E8B1A5201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5429250"/>
            <a:ext cx="34448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27" name="Freeform 49">
            <a:extLst>
              <a:ext uri="{FF2B5EF4-FFF2-40B4-BE49-F238E27FC236}">
                <a16:creationId xmlns:a16="http://schemas.microsoft.com/office/drawing/2014/main" id="{48F4B82A-6BF1-990B-0AFC-18CED1C16B0B}"/>
              </a:ext>
            </a:extLst>
          </p:cNvPr>
          <p:cNvSpPr>
            <a:spLocks/>
          </p:cNvSpPr>
          <p:nvPr/>
        </p:nvSpPr>
        <p:spPr bwMode="auto">
          <a:xfrm>
            <a:off x="1720850" y="3773488"/>
            <a:ext cx="1016000" cy="1622425"/>
          </a:xfrm>
          <a:custGeom>
            <a:avLst/>
            <a:gdLst>
              <a:gd name="T0" fmla="*/ 816 w 992"/>
              <a:gd name="T1" fmla="*/ 0 h 1584"/>
              <a:gd name="T2" fmla="*/ 912 w 992"/>
              <a:gd name="T3" fmla="*/ 480 h 1584"/>
              <a:gd name="T4" fmla="*/ 960 w 992"/>
              <a:gd name="T5" fmla="*/ 960 h 1584"/>
              <a:gd name="T6" fmla="*/ 720 w 992"/>
              <a:gd name="T7" fmla="*/ 1344 h 1584"/>
              <a:gd name="T8" fmla="*/ 0 w 992"/>
              <a:gd name="T9" fmla="*/ 1584 h 15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2"/>
              <a:gd name="T16" fmla="*/ 0 h 1584"/>
              <a:gd name="T17" fmla="*/ 992 w 992"/>
              <a:gd name="T18" fmla="*/ 1584 h 15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2" h="1584">
                <a:moveTo>
                  <a:pt x="816" y="0"/>
                </a:moveTo>
                <a:cubicBezTo>
                  <a:pt x="852" y="160"/>
                  <a:pt x="888" y="320"/>
                  <a:pt x="912" y="480"/>
                </a:cubicBezTo>
                <a:cubicBezTo>
                  <a:pt x="936" y="640"/>
                  <a:pt x="992" y="816"/>
                  <a:pt x="960" y="960"/>
                </a:cubicBezTo>
                <a:cubicBezTo>
                  <a:pt x="928" y="1104"/>
                  <a:pt x="880" y="1240"/>
                  <a:pt x="720" y="1344"/>
                </a:cubicBezTo>
                <a:cubicBezTo>
                  <a:pt x="560" y="1448"/>
                  <a:pt x="280" y="1516"/>
                  <a:pt x="0" y="1584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28" name="Rectangle 50">
            <a:extLst>
              <a:ext uri="{FF2B5EF4-FFF2-40B4-BE49-F238E27FC236}">
                <a16:creationId xmlns:a16="http://schemas.microsoft.com/office/drawing/2014/main" id="{AAA983E7-C464-A6C6-DF2A-2917AE03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4117975"/>
            <a:ext cx="3444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(</a:t>
            </a:r>
          </a:p>
        </p:txBody>
      </p:sp>
      <p:sp>
        <p:nvSpPr>
          <p:cNvPr id="129" name="Rectangle 51">
            <a:extLst>
              <a:ext uri="{FF2B5EF4-FFF2-40B4-BE49-F238E27FC236}">
                <a16:creationId xmlns:a16="http://schemas.microsoft.com/office/drawing/2014/main" id="{31495D99-C9FF-7E17-B446-E9AC91DAB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63" y="4019550"/>
            <a:ext cx="34448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30" name="Rectangle 52">
            <a:extLst>
              <a:ext uri="{FF2B5EF4-FFF2-40B4-BE49-F238E27FC236}">
                <a16:creationId xmlns:a16="http://schemas.microsoft.com/office/drawing/2014/main" id="{1CF58AC0-81F6-92B1-D7BF-EDACAD512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338" y="3736975"/>
            <a:ext cx="34448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31" name="Rectangle 53">
            <a:extLst>
              <a:ext uri="{FF2B5EF4-FFF2-40B4-BE49-F238E27FC236}">
                <a16:creationId xmlns:a16="http://schemas.microsoft.com/office/drawing/2014/main" id="{DF832DA4-216B-8663-2474-8393480E0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805363"/>
            <a:ext cx="342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132" name="Rectangle 54">
            <a:extLst>
              <a:ext uri="{FF2B5EF4-FFF2-40B4-BE49-F238E27FC236}">
                <a16:creationId xmlns:a16="http://schemas.microsoft.com/office/drawing/2014/main" id="{D3441FA6-658A-7C12-E1B3-99F90ADF4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6078538"/>
            <a:ext cx="342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33" name="Rectangle 55">
            <a:extLst>
              <a:ext uri="{FF2B5EF4-FFF2-40B4-BE49-F238E27FC236}">
                <a16:creationId xmlns:a16="http://schemas.microsoft.com/office/drawing/2014/main" id="{B4092690-8BD4-12B4-C72C-A87C51E30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513" y="5945188"/>
            <a:ext cx="34448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134" name="Rectangle 56">
            <a:extLst>
              <a:ext uri="{FF2B5EF4-FFF2-40B4-BE49-F238E27FC236}">
                <a16:creationId xmlns:a16="http://schemas.microsoft.com/office/drawing/2014/main" id="{8AE313BA-A832-8674-F7D1-8AA116660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850" y="5689600"/>
            <a:ext cx="3429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(</a:t>
            </a:r>
          </a:p>
        </p:txBody>
      </p:sp>
      <p:sp>
        <p:nvSpPr>
          <p:cNvPr id="135" name="Rectangle 57">
            <a:extLst>
              <a:ext uri="{FF2B5EF4-FFF2-40B4-BE49-F238E27FC236}">
                <a16:creationId xmlns:a16="http://schemas.microsoft.com/office/drawing/2014/main" id="{F7E218A8-DB6A-A5D2-1DEE-18B3C6E25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5370513"/>
            <a:ext cx="3444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11B1BFE-8AAD-DEC8-6A01-803460422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963" y="5622925"/>
            <a:ext cx="508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hangingPunct="1"/>
            <a:r>
              <a:rPr kumimoji="1" lang="en-US" altLang="zh-CN"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FD78CE78-40F1-26BE-71F3-9542D9DBE184}"/>
              </a:ext>
            </a:extLst>
          </p:cNvPr>
          <p:cNvSpPr txBox="1"/>
          <p:nvPr/>
        </p:nvSpPr>
        <p:spPr>
          <a:xfrm>
            <a:off x="5791200" y="2840038"/>
            <a:ext cx="2682875" cy="449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31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LR(0)</a:t>
            </a:r>
            <a:r>
              <a:rPr lang="zh-CN" altLang="en-US" sz="231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项目集规范族</a:t>
            </a:r>
            <a:endParaRPr lang="zh-CN" altLang="en-US" sz="1488" dirty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75" name="Oval 58">
            <a:extLst>
              <a:ext uri="{FF2B5EF4-FFF2-40B4-BE49-F238E27FC236}">
                <a16:creationId xmlns:a16="http://schemas.microsoft.com/office/drawing/2014/main" id="{044613E0-92EE-9640-E227-506B087385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863" y="3606800"/>
            <a:ext cx="361950" cy="361950"/>
          </a:xfrm>
          <a:prstGeom prst="ellipse">
            <a:avLst/>
          </a:prstGeom>
          <a:noFill/>
          <a:ln w="57150">
            <a:solidFill>
              <a:srgbClr val="C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76" name="Oval 59">
            <a:extLst>
              <a:ext uri="{FF2B5EF4-FFF2-40B4-BE49-F238E27FC236}">
                <a16:creationId xmlns:a16="http://schemas.microsoft.com/office/drawing/2014/main" id="{917B983A-4D13-D6D4-72C4-141CBDFBA9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688" y="5816600"/>
            <a:ext cx="361950" cy="361950"/>
          </a:xfrm>
          <a:prstGeom prst="ellipse">
            <a:avLst/>
          </a:prstGeom>
          <a:noFill/>
          <a:ln w="57150">
            <a:solidFill>
              <a:srgbClr val="C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77" name="Oval 60">
            <a:extLst>
              <a:ext uri="{FF2B5EF4-FFF2-40B4-BE49-F238E27FC236}">
                <a16:creationId xmlns:a16="http://schemas.microsoft.com/office/drawing/2014/main" id="{AF7A6F3E-13B5-447A-16ED-DF9D0E92E8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1363" y="3408363"/>
            <a:ext cx="361950" cy="361950"/>
          </a:xfrm>
          <a:prstGeom prst="ellipse">
            <a:avLst/>
          </a:prstGeom>
          <a:noFill/>
          <a:ln w="57150">
            <a:solidFill>
              <a:srgbClr val="C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 nodeType="clickPar">
                      <p:stCondLst>
                        <p:cond delay="indefinite"/>
                      </p:stCondLst>
                      <p:childTnLst>
                        <p:par>
                          <p:cTn id="2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 nodeType="clickPar">
                      <p:stCondLst>
                        <p:cond delay="indefinite"/>
                      </p:stCondLst>
                      <p:childTnLst>
                        <p:par>
                          <p:cTn id="3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 nodeType="clickPar">
                      <p:stCondLst>
                        <p:cond delay="indefinite"/>
                      </p:stCondLst>
                      <p:childTnLst>
                        <p:par>
                          <p:cTn id="3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 nodeType="clickPar">
                      <p:stCondLst>
                        <p:cond delay="indefinite"/>
                      </p:stCondLst>
                      <p:childTnLst>
                        <p:par>
                          <p:cTn id="3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 nodeType="clickPar">
                      <p:stCondLst>
                        <p:cond delay="indefinite"/>
                      </p:stCondLst>
                      <p:childTnLst>
                        <p:par>
                          <p:cTn id="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 nodeType="clickPar">
                      <p:stCondLst>
                        <p:cond delay="indefinite"/>
                      </p:stCondLst>
                      <p:childTnLst>
                        <p:par>
                          <p:cTn id="3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 nodeType="clickPar">
                      <p:stCondLst>
                        <p:cond delay="indefinite"/>
                      </p:stCondLst>
                      <p:childTnLst>
                        <p:par>
                          <p:cTn id="3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 nodeType="clickPar">
                      <p:stCondLst>
                        <p:cond delay="indefinite"/>
                      </p:stCondLst>
                      <p:childTnLst>
                        <p:par>
                          <p:cTn id="3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 nodeType="clickPar">
                      <p:stCondLst>
                        <p:cond delay="indefinite"/>
                      </p:stCondLst>
                      <p:childTnLst>
                        <p:par>
                          <p:cTn id="3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6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 nodeType="clickPar">
                      <p:stCondLst>
                        <p:cond delay="indefinite"/>
                      </p:stCondLst>
                      <p:childTnLst>
                        <p:par>
                          <p:cTn id="3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 nodeType="clickPar">
                      <p:stCondLst>
                        <p:cond delay="indefinite"/>
                      </p:stCondLst>
                      <p:childTnLst>
                        <p:par>
                          <p:cTn id="3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 nodeType="clickPar">
                      <p:stCondLst>
                        <p:cond delay="indefinite"/>
                      </p:stCondLst>
                      <p:childTnLst>
                        <p:par>
                          <p:cTn id="3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 nodeType="clickPar">
                      <p:stCondLst>
                        <p:cond delay="indefinite"/>
                      </p:stCondLst>
                      <p:childTnLst>
                        <p:par>
                          <p:cTn id="3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 nodeType="clickPar">
                      <p:stCondLst>
                        <p:cond delay="indefinite"/>
                      </p:stCondLst>
                      <p:childTnLst>
                        <p:par>
                          <p:cTn id="3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 nodeType="clickPar">
                      <p:stCondLst>
                        <p:cond delay="indefinite"/>
                      </p:stCondLst>
                      <p:childTnLst>
                        <p:par>
                          <p:cTn id="3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 nodeType="clickPar">
                      <p:stCondLst>
                        <p:cond delay="indefinite"/>
                      </p:stCondLst>
                      <p:childTnLst>
                        <p:par>
                          <p:cTn id="4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 nodeType="clickPar">
                      <p:stCondLst>
                        <p:cond delay="indefinite"/>
                      </p:stCondLst>
                      <p:childTnLst>
                        <p:par>
                          <p:cTn id="4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 nodeType="clickPar">
                      <p:stCondLst>
                        <p:cond delay="indefinite"/>
                      </p:stCondLst>
                      <p:childTnLst>
                        <p:par>
                          <p:cTn id="4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 nodeType="clickPar">
                      <p:stCondLst>
                        <p:cond delay="indefinite"/>
                      </p:stCondLst>
                      <p:childTnLst>
                        <p:par>
                          <p:cTn id="4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 nodeType="clickPar">
                      <p:stCondLst>
                        <p:cond delay="indefinite"/>
                      </p:stCondLst>
                      <p:childTnLst>
                        <p:par>
                          <p:cTn id="4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 nodeType="clickPar">
                      <p:stCondLst>
                        <p:cond delay="indefinite"/>
                      </p:stCondLst>
                      <p:childTnLst>
                        <p:par>
                          <p:cTn id="4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 nodeType="clickPar">
                      <p:stCondLst>
                        <p:cond delay="indefinite"/>
                      </p:stCondLst>
                      <p:childTnLst>
                        <p:par>
                          <p:cTn id="4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 nodeType="clickPar">
                      <p:stCondLst>
                        <p:cond delay="indefinite"/>
                      </p:stCondLst>
                      <p:childTnLst>
                        <p:par>
                          <p:cTn id="4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7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 nodeType="clickPar">
                      <p:stCondLst>
                        <p:cond delay="indefinite"/>
                      </p:stCondLst>
                      <p:childTnLst>
                        <p:par>
                          <p:cTn id="4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 nodeType="clickPar">
                      <p:stCondLst>
                        <p:cond delay="indefinite"/>
                      </p:stCondLst>
                      <p:childTnLst>
                        <p:par>
                          <p:cTn id="4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 nodeType="clickPar">
                      <p:stCondLst>
                        <p:cond delay="indefinite"/>
                      </p:stCondLst>
                      <p:childTnLst>
                        <p:par>
                          <p:cTn id="4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 nodeType="clickPar">
                      <p:stCondLst>
                        <p:cond delay="indefinite"/>
                      </p:stCondLst>
                      <p:childTnLst>
                        <p:par>
                          <p:cTn id="4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 nodeType="clickPar">
                      <p:stCondLst>
                        <p:cond delay="indefinite"/>
                      </p:stCondLst>
                      <p:childTnLst>
                        <p:par>
                          <p:cTn id="4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 nodeType="clickPar">
                      <p:stCondLst>
                        <p:cond delay="indefinite"/>
                      </p:stCondLst>
                      <p:childTnLst>
                        <p:par>
                          <p:cTn id="4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 autoUpdateAnimBg="0"/>
      <p:bldP spid="7" grpId="0" build="p" animBg="1" autoUpdateAnimBg="0"/>
      <p:bldP spid="8" grpId="0" build="p" animBg="1" autoUpdateAnimBg="0"/>
      <p:bldP spid="9" grpId="0" build="p" animBg="1" autoUpdateAnimBg="0"/>
      <p:bldP spid="10" grpId="0" build="p" animBg="1" autoUpdateAnimBg="0"/>
      <p:bldP spid="11" grpId="0" build="p" animBg="1" autoUpdateAnimBg="0"/>
      <p:bldP spid="12" grpId="0" build="p" animBg="1" autoUpdateAnimBg="0"/>
      <p:bldP spid="13" grpId="0" build="p" animBg="1" autoUpdateAnimBg="0"/>
      <p:bldP spid="14" grpId="0" build="p" animBg="1" autoUpdateAnimBg="0"/>
      <p:bldP spid="15" grpId="0" build="p" animBg="1" autoUpdateAnimBg="0"/>
      <p:bldP spid="16" grpId="0" build="p" animBg="1" autoUpdateAnimBg="0"/>
      <p:bldP spid="17" grpId="0" build="p" animBg="1" autoUpdateAnimBg="0"/>
      <p:bldP spid="2" grpId="0"/>
      <p:bldP spid="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80" grpId="0"/>
      <p:bldP spid="136" grpId="0"/>
      <p:bldP spid="75" grpId="0" animBg="1"/>
      <p:bldP spid="76" grpId="0" animBg="1"/>
      <p:bldP spid="7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741C2-EBE8-BB86-996C-C3D0595F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一个非</a:t>
            </a:r>
            <a:r>
              <a:rPr lang="en-US" altLang="zh-CN" dirty="0"/>
              <a:t>LR(0)</a:t>
            </a:r>
            <a:r>
              <a:rPr lang="zh-CN" altLang="en-US" dirty="0"/>
              <a:t>文法</a:t>
            </a:r>
          </a:p>
        </p:txBody>
      </p:sp>
      <p:sp>
        <p:nvSpPr>
          <p:cNvPr id="580610" name="Rectangle 2">
            <a:extLst>
              <a:ext uri="{FF2B5EF4-FFF2-40B4-BE49-F238E27FC236}">
                <a16:creationId xmlns:a16="http://schemas.microsoft.com/office/drawing/2014/main" id="{9FBB09DE-754E-C9B3-61BD-DCD2EF8F17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都含有“移进－归约”冲突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1EBE982A-2A2B-240B-0022-DD1F34C41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3" y="6224588"/>
            <a:ext cx="6270625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ea typeface="宋体" panose="02010600030101010101" pitchFamily="2" charset="-122"/>
              </a:rPr>
              <a:t>FOLLOW(S</a:t>
            </a:r>
            <a:r>
              <a:rPr kumimoji="1" lang="en-US" altLang="zh-CN" sz="3086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3086" dirty="0">
                <a:solidFill>
                  <a:prstClr val="black"/>
                </a:solidFill>
                <a:ea typeface="宋体" panose="02010600030101010101" pitchFamily="2" charset="-122"/>
              </a:rPr>
              <a:t>)</a:t>
            </a:r>
            <a:r>
              <a:rPr lang="zh-CN" altLang="en-US" sz="3086" dirty="0">
                <a:solidFill>
                  <a:prstClr val="black"/>
                </a:solidFill>
                <a:ea typeface="宋体" panose="02010600030101010101" pitchFamily="2" charset="-122"/>
              </a:rPr>
              <a:t>＝</a:t>
            </a:r>
            <a:r>
              <a:rPr lang="en-US" altLang="zh-CN" sz="3086" dirty="0">
                <a:solidFill>
                  <a:prstClr val="black"/>
                </a:solidFill>
                <a:ea typeface="宋体" panose="02010600030101010101" pitchFamily="2" charset="-122"/>
              </a:rPr>
              <a:t>{ # }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ea typeface="宋体" panose="02010600030101010101" pitchFamily="2" charset="-122"/>
              </a:rPr>
              <a:t>FOLLOW(E) </a:t>
            </a:r>
            <a:r>
              <a:rPr lang="zh-CN" altLang="en-US" sz="3086" dirty="0">
                <a:solidFill>
                  <a:prstClr val="black"/>
                </a:solidFill>
                <a:ea typeface="宋体" panose="02010600030101010101" pitchFamily="2" charset="-122"/>
              </a:rPr>
              <a:t>＝</a:t>
            </a:r>
            <a:r>
              <a:rPr lang="en-US" altLang="zh-CN" sz="3086" dirty="0">
                <a:solidFill>
                  <a:prstClr val="black"/>
                </a:solidFill>
                <a:ea typeface="宋体" panose="02010600030101010101" pitchFamily="2" charset="-122"/>
              </a:rPr>
              <a:t>{ +, ), # }</a:t>
            </a:r>
            <a:endParaRPr lang="en-GB" altLang="zh-CN" sz="3086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CE2295D-0313-F22E-2B06-E9DB098B7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2971800"/>
            <a:ext cx="2141537" cy="754063"/>
          </a:xfrm>
          <a:prstGeom prst="rect">
            <a:avLst/>
          </a:prstGeom>
          <a:ln w="28575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2646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S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→E•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E→E•+T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2124CD39-9C93-3626-2536-7589446B9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700" y="2971800"/>
            <a:ext cx="2141538" cy="754063"/>
          </a:xfrm>
          <a:prstGeom prst="rect">
            <a:avLst/>
          </a:prstGeom>
          <a:ln w="28575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2646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2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E→T•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T→T•*F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1B48981-8B25-D1B3-4EFF-E0DFD70BE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4263" y="2971800"/>
            <a:ext cx="2143125" cy="754063"/>
          </a:xfrm>
          <a:prstGeom prst="rect">
            <a:avLst/>
          </a:prstGeom>
          <a:ln w="28575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2646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9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 E→E+T•  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T→T•*F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A1FC1B-57AC-C516-8584-BBC1540CBD7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79720" y="5095133"/>
            <a:ext cx="7100532" cy="806888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B87B0B-D653-F60B-10ED-AFD9B23A4269}"/>
              </a:ext>
            </a:extLst>
          </p:cNvPr>
          <p:cNvSpPr/>
          <p:nvPr/>
        </p:nvSpPr>
        <p:spPr>
          <a:xfrm>
            <a:off x="1871663" y="4038600"/>
            <a:ext cx="5580062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200" dirty="0"/>
              <a:t>有没有办法消除冲突？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0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0" grpId="0" build="p"/>
      <p:bldP spid="14" grpId="0" build="p"/>
      <p:bldP spid="15" grpId="0" animBg="1"/>
      <p:bldP spid="16" grpId="0" animBg="1"/>
      <p:bldP spid="17" grpId="0" animBg="1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45FEA-EDDA-9BBA-FCBF-E1FFBBFF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dirty="0"/>
              <a:t>SLR</a:t>
            </a:r>
            <a:r>
              <a:rPr lang="zh-CN" altLang="en-US" dirty="0"/>
              <a:t>分析表的构造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18D417-4639-54A3-4B6C-BB8A04F36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38" y="2009775"/>
            <a:ext cx="8696325" cy="1455738"/>
          </a:xfrm>
        </p:spPr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LR(0)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文法太简单，没有使用价值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即没有移进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规约冲突，或者规约冲突的文法非常少</a:t>
            </a:r>
          </a:p>
        </p:txBody>
      </p:sp>
    </p:spTree>
    <p:extLst>
      <p:ext uri="{BB962C8B-B14F-4D97-AF65-F5344CB8AC3E}">
        <p14:creationId xmlns:p14="http://schemas.microsoft.com/office/powerpoint/2010/main" val="30149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9" name="Rectangle 2">
            <a:extLst>
              <a:ext uri="{FF2B5EF4-FFF2-40B4-BE49-F238E27FC236}">
                <a16:creationId xmlns:a16="http://schemas.microsoft.com/office/drawing/2014/main" id="{E92226D3-41FC-5038-9E3D-BD93E74237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冲突解决办法</a:t>
            </a:r>
            <a:endParaRPr lang="en-US" altLang="zh-CN" dirty="0"/>
          </a:p>
        </p:txBody>
      </p:sp>
      <p:sp>
        <p:nvSpPr>
          <p:cNvPr id="573443" name="Rectangle 3">
            <a:extLst>
              <a:ext uri="{FF2B5EF4-FFF2-40B4-BE49-F238E27FC236}">
                <a16:creationId xmlns:a16="http://schemas.microsoft.com/office/drawing/2014/main" id="{A53E3CC9-30CA-FA05-1DAC-930DC35026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77979" indent="-37797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假定一个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LR(0)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规范族含有如下的一个项目集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状态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＝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  <a:r>
              <a:rPr lang="en-US" altLang="zh-CN" sz="3086" dirty="0">
                <a:solidFill>
                  <a:srgbClr val="0070C0"/>
                </a:solidFill>
              </a:rPr>
              <a:t>X→</a:t>
            </a:r>
            <a:r>
              <a:rPr lang="en-US" altLang="zh-CN" sz="3086" dirty="0">
                <a:solidFill>
                  <a:srgbClr val="0070C0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dirty="0">
                <a:solidFill>
                  <a:srgbClr val="0070C0"/>
                </a:solidFill>
              </a:rPr>
              <a:t>•b</a:t>
            </a:r>
            <a:r>
              <a:rPr lang="en-US" altLang="zh-CN" sz="3086" dirty="0">
                <a:solidFill>
                  <a:srgbClr val="0070C0"/>
                </a:solidFill>
                <a:sym typeface="Symbol" panose="05050102010706020507" pitchFamily="18" charset="2"/>
              </a:rPr>
              <a:t>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3086" dirty="0">
                <a:solidFill>
                  <a:srgbClr val="C00000"/>
                </a:solidFill>
              </a:rPr>
              <a:t>A→</a:t>
            </a:r>
            <a:r>
              <a:rPr lang="en-US" altLang="zh-CN" sz="3086" dirty="0">
                <a:solidFill>
                  <a:srgbClr val="C00000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dirty="0">
                <a:solidFill>
                  <a:srgbClr val="C00000"/>
                </a:solidFill>
              </a:rPr>
              <a:t>•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3086" dirty="0">
                <a:solidFill>
                  <a:srgbClr val="7030A0"/>
                </a:solidFill>
              </a:rPr>
              <a:t>B→</a:t>
            </a:r>
            <a:r>
              <a:rPr lang="en-US" altLang="zh-CN" sz="3086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3086" dirty="0">
                <a:solidFill>
                  <a:srgbClr val="7030A0"/>
                </a:solidFill>
              </a:rPr>
              <a:t>•}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rgbClr val="C00000"/>
                </a:solidFill>
              </a:rPr>
              <a:t>FOLLOW(A)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3086" dirty="0">
                <a:solidFill>
                  <a:srgbClr val="7030A0"/>
                </a:solidFill>
              </a:rPr>
              <a:t>FOLLOW(B)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的交集为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，且不包含</a:t>
            </a:r>
            <a:r>
              <a:rPr lang="en-US" altLang="zh-CN" sz="3086" dirty="0">
                <a:solidFill>
                  <a:srgbClr val="0070C0"/>
                </a:solidFill>
                <a:sym typeface="Symbol" panose="05050102010706020507" pitchFamily="18" charset="2"/>
              </a:rPr>
              <a:t>b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  <a:sym typeface="Symbol" panose="05050102010706020507" pitchFamily="18" charset="2"/>
            </a:endParaRPr>
          </a:p>
          <a:p>
            <a:pPr marL="377979" indent="-37797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当状态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面临任何输入符号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3086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时，可以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818954" lvl="1" indent="-314982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rgbClr val="0070C0"/>
                </a:solidFill>
              </a:rPr>
              <a:t>1. </a:t>
            </a:r>
            <a:r>
              <a:rPr lang="zh-CN" altLang="en-US" sz="2646" dirty="0">
                <a:solidFill>
                  <a:srgbClr val="0070C0"/>
                </a:solidFill>
              </a:rPr>
              <a:t>若</a:t>
            </a:r>
            <a:r>
              <a:rPr lang="en-US" altLang="zh-CN" sz="2646" dirty="0">
                <a:solidFill>
                  <a:srgbClr val="0070C0"/>
                </a:solidFill>
              </a:rPr>
              <a:t>a=b</a:t>
            </a:r>
            <a:r>
              <a:rPr lang="zh-CN" altLang="en-US" sz="2646" dirty="0">
                <a:solidFill>
                  <a:srgbClr val="0070C0"/>
                </a:solidFill>
              </a:rPr>
              <a:t>，则移进；</a:t>
            </a:r>
          </a:p>
          <a:p>
            <a:pPr marL="818954" lvl="1" indent="-314982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rgbClr val="C00000"/>
                </a:solidFill>
              </a:rPr>
              <a:t>2. </a:t>
            </a:r>
            <a:r>
              <a:rPr lang="zh-CN" altLang="en-US" sz="2646" dirty="0">
                <a:solidFill>
                  <a:srgbClr val="C00000"/>
                </a:solidFill>
              </a:rPr>
              <a:t>若</a:t>
            </a:r>
            <a:r>
              <a:rPr lang="en-US" altLang="zh-CN" sz="2646" dirty="0" err="1">
                <a:solidFill>
                  <a:srgbClr val="C00000"/>
                </a:solidFill>
              </a:rPr>
              <a:t>a</a:t>
            </a:r>
            <a:r>
              <a:rPr lang="en-US" altLang="zh-CN" sz="2646" dirty="0" err="1">
                <a:solidFill>
                  <a:srgbClr val="C00000"/>
                </a:solidFill>
                <a:sym typeface="Symbol" panose="05050102010706020507" pitchFamily="18" charset="2"/>
              </a:rPr>
              <a:t></a:t>
            </a:r>
            <a:r>
              <a:rPr lang="en-US" altLang="zh-CN" sz="2646" dirty="0" err="1">
                <a:solidFill>
                  <a:srgbClr val="C00000"/>
                </a:solidFill>
              </a:rPr>
              <a:t>FOLLOW</a:t>
            </a:r>
            <a:r>
              <a:rPr lang="en-US" altLang="zh-CN" sz="2646" dirty="0">
                <a:solidFill>
                  <a:srgbClr val="C00000"/>
                </a:solidFill>
              </a:rPr>
              <a:t>(A)</a:t>
            </a:r>
            <a:r>
              <a:rPr lang="zh-CN" altLang="en-US" sz="2646" dirty="0">
                <a:solidFill>
                  <a:srgbClr val="C00000"/>
                </a:solidFill>
              </a:rPr>
              <a:t>，用产生式</a:t>
            </a:r>
            <a:r>
              <a:rPr lang="en-US" altLang="zh-CN" sz="2646" dirty="0">
                <a:solidFill>
                  <a:srgbClr val="C00000"/>
                </a:solidFill>
              </a:rPr>
              <a:t>A→</a:t>
            </a:r>
            <a:r>
              <a:rPr lang="en-US" altLang="zh-CN" sz="2646" dirty="0">
                <a:solidFill>
                  <a:srgbClr val="C00000"/>
                </a:solidFill>
                <a:sym typeface="Symbol" panose="05050102010706020507" pitchFamily="18" charset="2"/>
              </a:rPr>
              <a:t></a:t>
            </a:r>
            <a:r>
              <a:rPr lang="zh-CN" altLang="en-US" sz="2646" dirty="0">
                <a:solidFill>
                  <a:srgbClr val="C00000"/>
                </a:solidFill>
              </a:rPr>
              <a:t>进行归约；</a:t>
            </a:r>
          </a:p>
          <a:p>
            <a:pPr marL="818954" lvl="1" indent="-314982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rgbClr val="7030A0"/>
                </a:solidFill>
              </a:rPr>
              <a:t>3. </a:t>
            </a:r>
            <a:r>
              <a:rPr lang="zh-CN" altLang="en-US" sz="2646" dirty="0">
                <a:solidFill>
                  <a:srgbClr val="7030A0"/>
                </a:solidFill>
              </a:rPr>
              <a:t>若</a:t>
            </a:r>
            <a:r>
              <a:rPr lang="en-US" altLang="zh-CN" sz="2646" dirty="0" err="1">
                <a:solidFill>
                  <a:srgbClr val="7030A0"/>
                </a:solidFill>
              </a:rPr>
              <a:t>a</a:t>
            </a:r>
            <a:r>
              <a:rPr lang="en-US" altLang="zh-CN" sz="2646" dirty="0" err="1">
                <a:solidFill>
                  <a:srgbClr val="7030A0"/>
                </a:solidFill>
                <a:sym typeface="Symbol" panose="05050102010706020507" pitchFamily="18" charset="2"/>
              </a:rPr>
              <a:t></a:t>
            </a:r>
            <a:r>
              <a:rPr lang="en-US" altLang="zh-CN" sz="2646" dirty="0" err="1">
                <a:solidFill>
                  <a:srgbClr val="7030A0"/>
                </a:solidFill>
              </a:rPr>
              <a:t>FOLLOW</a:t>
            </a:r>
            <a:r>
              <a:rPr lang="en-US" altLang="zh-CN" sz="2646" dirty="0">
                <a:solidFill>
                  <a:srgbClr val="7030A0"/>
                </a:solidFill>
              </a:rPr>
              <a:t>(B)</a:t>
            </a:r>
            <a:r>
              <a:rPr lang="zh-CN" altLang="en-US" sz="2646" dirty="0">
                <a:solidFill>
                  <a:srgbClr val="7030A0"/>
                </a:solidFill>
              </a:rPr>
              <a:t>，用产生式</a:t>
            </a:r>
            <a:r>
              <a:rPr lang="en-US" altLang="zh-CN" sz="2646" dirty="0">
                <a:solidFill>
                  <a:srgbClr val="7030A0"/>
                </a:solidFill>
              </a:rPr>
              <a:t>B→</a:t>
            </a:r>
            <a:r>
              <a:rPr lang="en-US" altLang="zh-CN" sz="2646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zh-CN" altLang="en-US" sz="2646" dirty="0">
                <a:solidFill>
                  <a:srgbClr val="7030A0"/>
                </a:solidFill>
              </a:rPr>
              <a:t>进行归约；</a:t>
            </a:r>
          </a:p>
          <a:p>
            <a:pPr marL="818954" lvl="1" indent="-314982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/>
                </a:solidFill>
              </a:rPr>
              <a:t>4. </a:t>
            </a:r>
            <a:r>
              <a:rPr lang="zh-CN" altLang="en-US" sz="2646" dirty="0">
                <a:solidFill>
                  <a:schemeClr val="tx1"/>
                </a:solidFill>
              </a:rPr>
              <a:t>此外，报错。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3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3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3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3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73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3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4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CFB2F3AF-5E45-39D3-9E00-4B3602F6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自下而上分析示例</a:t>
            </a:r>
          </a:p>
        </p:txBody>
      </p:sp>
      <p:sp>
        <p:nvSpPr>
          <p:cNvPr id="463874" name="Rectangle 2">
            <a:extLst>
              <a:ext uri="{FF2B5EF4-FFF2-40B4-BE49-F238E27FC236}">
                <a16:creationId xmlns:a16="http://schemas.microsoft.com/office/drawing/2014/main" id="{984D0CAB-F261-0804-4C6B-ED74867110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G(E)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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 E+E | E-E | E*E | E/E | (E)</a:t>
            </a:r>
          </a:p>
          <a:p>
            <a:pPr marL="377979" indent="-377979"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i+i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pPr marL="377979" indent="-377979"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E*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i+i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pPr marL="377979" indent="-377979"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E*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E+i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pPr marL="377979" indent="-377979"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E+i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pPr marL="377979" indent="-377979"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E+E	</a:t>
            </a:r>
          </a:p>
          <a:p>
            <a:pPr marL="377979" indent="-377979"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E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A4CF9885-6747-0B63-4EFA-0CA6CBF5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950" y="5880100"/>
            <a:ext cx="12223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638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i</a:t>
            </a:r>
            <a:endParaRPr kumimoji="1" lang="en-US" altLang="zh-CN" sz="2646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987EAA7-73AD-EF7A-9404-8C06E9ED4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675" y="4087813"/>
            <a:ext cx="279400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638">
                <a:solidFill>
                  <a:prstClr val="black"/>
                </a:solidFill>
                <a:latin typeface="微软雅黑" panose="020B0503020204020204" pitchFamily="34" charset="-122"/>
              </a:rPr>
              <a:t>+</a:t>
            </a:r>
            <a:endParaRPr kumimoji="1" lang="en-US" altLang="zh-CN" sz="2646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BB50DD3B-9702-3BAD-4905-757A20F2F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488" y="5059363"/>
            <a:ext cx="211137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638">
                <a:solidFill>
                  <a:prstClr val="black"/>
                </a:solidFill>
                <a:latin typeface="微软雅黑" panose="020B0503020204020204" pitchFamily="34" charset="-122"/>
              </a:rPr>
              <a:t>*</a:t>
            </a:r>
            <a:endParaRPr kumimoji="1" lang="en-US" altLang="zh-CN" sz="2646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67CB47E9-F61E-A1BA-F974-105D26F721D1}"/>
              </a:ext>
            </a:extLst>
          </p:cNvPr>
          <p:cNvGrpSpPr>
            <a:grpSpLocks/>
          </p:cNvGrpSpPr>
          <p:nvPr/>
        </p:nvGrpSpPr>
        <p:grpSpPr bwMode="auto">
          <a:xfrm>
            <a:off x="5641975" y="3233738"/>
            <a:ext cx="1652588" cy="909637"/>
            <a:chOff x="3456" y="1799"/>
            <a:chExt cx="944" cy="520"/>
          </a:xfrm>
        </p:grpSpPr>
        <p:sp>
          <p:nvSpPr>
            <p:cNvPr id="1256474" name="Line 7">
              <a:extLst>
                <a:ext uri="{FF2B5EF4-FFF2-40B4-BE49-F238E27FC236}">
                  <a16:creationId xmlns:a16="http://schemas.microsoft.com/office/drawing/2014/main" id="{F61CEE7C-3E1F-1E63-B99F-7E0175C052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6" y="2074"/>
              <a:ext cx="413" cy="14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6475" name="Line 8">
              <a:extLst>
                <a:ext uri="{FF2B5EF4-FFF2-40B4-BE49-F238E27FC236}">
                  <a16:creationId xmlns:a16="http://schemas.microsoft.com/office/drawing/2014/main" id="{615C8D9E-3D75-9F7D-FC84-D5AA878F8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064"/>
              <a:ext cx="512" cy="15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6476" name="Line 9">
              <a:extLst>
                <a:ext uri="{FF2B5EF4-FFF2-40B4-BE49-F238E27FC236}">
                  <a16:creationId xmlns:a16="http://schemas.microsoft.com/office/drawing/2014/main" id="{4B05434C-B270-E489-232E-2A1221AFE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074"/>
              <a:ext cx="1" cy="24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A7E849E-5EC0-FE03-CD64-386C8B238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799"/>
              <a:ext cx="14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638">
                  <a:solidFill>
                    <a:prstClr val="black"/>
                  </a:solidFill>
                  <a:latin typeface="微软雅黑" panose="020B0503020204020204" pitchFamily="34" charset="-122"/>
                </a:rPr>
                <a:t>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9" name="Rectangle 11">
            <a:extLst>
              <a:ext uri="{FF2B5EF4-FFF2-40B4-BE49-F238E27FC236}">
                <a16:creationId xmlns:a16="http://schemas.microsoft.com/office/drawing/2014/main" id="{E4FEB9EE-E0C1-2C81-74EA-6DAF73D5B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075" y="5880100"/>
            <a:ext cx="12223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638">
                <a:solidFill>
                  <a:prstClr val="black"/>
                </a:solidFill>
                <a:latin typeface="微软雅黑" panose="020B0503020204020204" pitchFamily="34" charset="-122"/>
              </a:rPr>
              <a:t>i</a:t>
            </a:r>
            <a:endParaRPr kumimoji="1" lang="en-US" altLang="zh-CN" sz="2646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AEF52FA1-7268-B7FE-793E-631106D7F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1550" y="5124450"/>
            <a:ext cx="1238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638">
                <a:solidFill>
                  <a:prstClr val="black"/>
                </a:solidFill>
                <a:latin typeface="微软雅黑" panose="020B0503020204020204" pitchFamily="34" charset="-122"/>
              </a:rPr>
              <a:t>i</a:t>
            </a:r>
            <a:endParaRPr kumimoji="1" lang="en-US" altLang="zh-CN" sz="2646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1" name="Group 13">
            <a:extLst>
              <a:ext uri="{FF2B5EF4-FFF2-40B4-BE49-F238E27FC236}">
                <a16:creationId xmlns:a16="http://schemas.microsoft.com/office/drawing/2014/main" id="{7D7621D4-2E04-35B5-A0B2-B071D6588A2E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4117975"/>
            <a:ext cx="257175" cy="909638"/>
            <a:chOff x="4400" y="2230"/>
            <a:chExt cx="147" cy="520"/>
          </a:xfrm>
        </p:grpSpPr>
        <p:sp>
          <p:nvSpPr>
            <p:cNvPr id="42" name="Rectangle 14">
              <a:extLst>
                <a:ext uri="{FF2B5EF4-FFF2-40B4-BE49-F238E27FC236}">
                  <a16:creationId xmlns:a16="http://schemas.microsoft.com/office/drawing/2014/main" id="{4A295586-9098-FFB2-7989-CC0868778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" y="2230"/>
              <a:ext cx="14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638">
                  <a:solidFill>
                    <a:prstClr val="black"/>
                  </a:solidFill>
                  <a:latin typeface="微软雅黑" panose="020B0503020204020204" pitchFamily="34" charset="-122"/>
                </a:rPr>
                <a:t>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56473" name="Line 15">
              <a:extLst>
                <a:ext uri="{FF2B5EF4-FFF2-40B4-BE49-F238E27FC236}">
                  <a16:creationId xmlns:a16="http://schemas.microsoft.com/office/drawing/2014/main" id="{3E8C31FA-ED32-255B-5D18-B05FBD8E5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544"/>
              <a:ext cx="1" cy="20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11D719BE-9E04-4E1A-516A-E0F455B8278B}"/>
              </a:ext>
            </a:extLst>
          </p:cNvPr>
          <p:cNvGrpSpPr>
            <a:grpSpLocks/>
          </p:cNvGrpSpPr>
          <p:nvPr/>
        </p:nvGrpSpPr>
        <p:grpSpPr bwMode="auto">
          <a:xfrm>
            <a:off x="4610100" y="4927600"/>
            <a:ext cx="430213" cy="904875"/>
            <a:chOff x="2866" y="2720"/>
            <a:chExt cx="246" cy="517"/>
          </a:xfrm>
        </p:grpSpPr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8A72A6A0-3276-EAC4-B5C9-D8C44141B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2730"/>
              <a:ext cx="246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lang="zh-CN" altLang="en-US" sz="1984">
                <a:solidFill>
                  <a:prstClr val="black"/>
                </a:solidFill>
              </a:endParaRPr>
            </a:p>
          </p:txBody>
        </p:sp>
        <p:sp>
          <p:nvSpPr>
            <p:cNvPr id="46" name="Rectangle 18">
              <a:extLst>
                <a:ext uri="{FF2B5EF4-FFF2-40B4-BE49-F238E27FC236}">
                  <a16:creationId xmlns:a16="http://schemas.microsoft.com/office/drawing/2014/main" id="{3815AA1A-238B-0C9C-2295-248252704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2720"/>
              <a:ext cx="14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638">
                  <a:solidFill>
                    <a:prstClr val="black"/>
                  </a:solidFill>
                  <a:latin typeface="微软雅黑" panose="020B0503020204020204" pitchFamily="34" charset="-122"/>
                </a:rPr>
                <a:t>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56471" name="Line 19">
              <a:extLst>
                <a:ext uri="{FF2B5EF4-FFF2-40B4-BE49-F238E27FC236}">
                  <a16:creationId xmlns:a16="http://schemas.microsoft.com/office/drawing/2014/main" id="{352D904A-897C-56A5-7326-421D82FC8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9" y="3031"/>
              <a:ext cx="1" cy="20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" name="Group 20">
            <a:extLst>
              <a:ext uri="{FF2B5EF4-FFF2-40B4-BE49-F238E27FC236}">
                <a16:creationId xmlns:a16="http://schemas.microsoft.com/office/drawing/2014/main" id="{D11FE2B3-411B-0D52-C0B3-544BB9C7F557}"/>
              </a:ext>
            </a:extLst>
          </p:cNvPr>
          <p:cNvGrpSpPr>
            <a:grpSpLocks/>
          </p:cNvGrpSpPr>
          <p:nvPr/>
        </p:nvGrpSpPr>
        <p:grpSpPr bwMode="auto">
          <a:xfrm>
            <a:off x="6062663" y="4956175"/>
            <a:ext cx="430212" cy="882650"/>
            <a:chOff x="3692" y="2720"/>
            <a:chExt cx="246" cy="505"/>
          </a:xfrm>
        </p:grpSpPr>
        <p:sp>
          <p:nvSpPr>
            <p:cNvPr id="49" name="Rectangle 21">
              <a:extLst>
                <a:ext uri="{FF2B5EF4-FFF2-40B4-BE49-F238E27FC236}">
                  <a16:creationId xmlns:a16="http://schemas.microsoft.com/office/drawing/2014/main" id="{855F86C0-7C43-6317-FE4F-4311C01A7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" y="2730"/>
              <a:ext cx="246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lang="zh-CN" altLang="en-US" sz="1984">
                <a:solidFill>
                  <a:prstClr val="black"/>
                </a:solidFill>
              </a:endParaRPr>
            </a:p>
          </p:txBody>
        </p:sp>
        <p:sp>
          <p:nvSpPr>
            <p:cNvPr id="50" name="Rectangle 22">
              <a:extLst>
                <a:ext uri="{FF2B5EF4-FFF2-40B4-BE49-F238E27FC236}">
                  <a16:creationId xmlns:a16="http://schemas.microsoft.com/office/drawing/2014/main" id="{4A15731A-AF12-6363-B134-413A05DE8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" y="2720"/>
              <a:ext cx="14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638">
                  <a:solidFill>
                    <a:prstClr val="black"/>
                  </a:solidFill>
                  <a:latin typeface="微软雅黑" panose="020B0503020204020204" pitchFamily="34" charset="-122"/>
                </a:rPr>
                <a:t>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56468" name="Line 23">
              <a:extLst>
                <a:ext uri="{FF2B5EF4-FFF2-40B4-BE49-F238E27FC236}">
                  <a16:creationId xmlns:a16="http://schemas.microsoft.com/office/drawing/2014/main" id="{F08E99DE-1F17-0764-AA9A-4156862CC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3035"/>
              <a:ext cx="1" cy="19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" name="Group 24">
            <a:extLst>
              <a:ext uri="{FF2B5EF4-FFF2-40B4-BE49-F238E27FC236}">
                <a16:creationId xmlns:a16="http://schemas.microsoft.com/office/drawing/2014/main" id="{BE80265F-BDF1-5B79-7312-E3C429A11E79}"/>
              </a:ext>
            </a:extLst>
          </p:cNvPr>
          <p:cNvGrpSpPr>
            <a:grpSpLocks/>
          </p:cNvGrpSpPr>
          <p:nvPr/>
        </p:nvGrpSpPr>
        <p:grpSpPr bwMode="auto">
          <a:xfrm>
            <a:off x="4713288" y="4024313"/>
            <a:ext cx="1493837" cy="1001712"/>
            <a:chOff x="2962" y="2211"/>
            <a:chExt cx="854" cy="572"/>
          </a:xfrm>
        </p:grpSpPr>
        <p:sp>
          <p:nvSpPr>
            <p:cNvPr id="1256462" name="Line 25">
              <a:extLst>
                <a:ext uri="{FF2B5EF4-FFF2-40B4-BE49-F238E27FC236}">
                  <a16:creationId xmlns:a16="http://schemas.microsoft.com/office/drawing/2014/main" id="{4FCC0DD8-854B-9E38-2763-A68E1AD202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2" y="2498"/>
              <a:ext cx="439" cy="23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6463" name="Line 26">
              <a:extLst>
                <a:ext uri="{FF2B5EF4-FFF2-40B4-BE49-F238E27FC236}">
                  <a16:creationId xmlns:a16="http://schemas.microsoft.com/office/drawing/2014/main" id="{8B565845-399C-4739-D6E2-1C34E4947B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2" y="2479"/>
              <a:ext cx="374" cy="27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1FA130DD-EDF8-7055-7C6B-8BA63E03B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" y="2211"/>
              <a:ext cx="14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3638">
                  <a:solidFill>
                    <a:prstClr val="black"/>
                  </a:solidFill>
                  <a:latin typeface="微软雅黑" panose="020B0503020204020204" pitchFamily="34" charset="-122"/>
                </a:rPr>
                <a:t>E</a:t>
              </a:r>
              <a:endParaRPr kumimoji="1" lang="en-US" altLang="zh-CN" sz="2646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56465" name="Line 28">
              <a:extLst>
                <a:ext uri="{FF2B5EF4-FFF2-40B4-BE49-F238E27FC236}">
                  <a16:creationId xmlns:a16="http://schemas.microsoft.com/office/drawing/2014/main" id="{13FE6EB6-1B8C-6FD8-6021-722D1DCAC4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6" y="2498"/>
              <a:ext cx="70" cy="28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63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63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63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463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463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500"/>
                                        <p:tgtEl>
                                          <p:spTgt spid="463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1" dur="500"/>
                                        <p:tgtEl>
                                          <p:spTgt spid="463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4" grpId="0" build="p" autoUpdateAnimBg="0"/>
      <p:bldP spid="31" grpId="0" autoUpdateAnimBg="0"/>
      <p:bldP spid="32" grpId="0" autoUpdateAnimBg="0"/>
      <p:bldP spid="33" grpId="0" autoUpdateAnimBg="0"/>
      <p:bldP spid="39" grpId="0" autoUpdateAnimBg="0"/>
      <p:bldP spid="40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076CC7-3A3A-5C3C-67E1-5EA0E154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dirty="0"/>
              <a:t>SLR(1)</a:t>
            </a:r>
            <a:r>
              <a:rPr lang="zh-CN" altLang="en-US" dirty="0"/>
              <a:t>冲突解决办法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F3C976B-62B3-975E-4A60-50551B752A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77979" indent="-377979" defTabSz="503972" fontAlgn="auto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假定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LR(0)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规范族的一个项目集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I={</a:t>
            </a:r>
            <a:r>
              <a:rPr lang="en-US" altLang="zh-CN" sz="2646" dirty="0">
                <a:solidFill>
                  <a:srgbClr val="0070C0"/>
                </a:solidFill>
              </a:rPr>
              <a:t>A</a:t>
            </a:r>
            <a:r>
              <a:rPr lang="en-US" altLang="zh-CN" sz="2646" baseline="-25000" dirty="0">
                <a:solidFill>
                  <a:srgbClr val="0070C0"/>
                </a:solidFill>
              </a:rPr>
              <a:t>1</a:t>
            </a:r>
            <a:r>
              <a:rPr lang="en-US" altLang="zh-CN" sz="2646" dirty="0">
                <a:solidFill>
                  <a:srgbClr val="0070C0"/>
                </a:solidFill>
              </a:rPr>
              <a:t>→</a:t>
            </a:r>
            <a:r>
              <a:rPr lang="en-US" altLang="zh-CN" sz="2646" dirty="0">
                <a:solidFill>
                  <a:srgbClr val="0070C0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2646" dirty="0">
                <a:solidFill>
                  <a:srgbClr val="0070C0"/>
                </a:solidFill>
              </a:rPr>
              <a:t>•a</a:t>
            </a:r>
            <a:r>
              <a:rPr lang="en-US" altLang="zh-CN" sz="2646" baseline="-25000" dirty="0">
                <a:solidFill>
                  <a:srgbClr val="0070C0"/>
                </a:solidFill>
              </a:rPr>
              <a:t>1</a:t>
            </a:r>
            <a:r>
              <a:rPr lang="en-US" altLang="zh-CN" sz="2646" dirty="0">
                <a:solidFill>
                  <a:srgbClr val="0070C0"/>
                </a:solidFill>
                <a:sym typeface="Symbol" panose="05050102010706020507" pitchFamily="18" charset="2"/>
              </a:rPr>
              <a:t></a:t>
            </a:r>
            <a:r>
              <a:rPr lang="en-US" altLang="zh-CN" sz="2646" baseline="-25000" dirty="0">
                <a:solidFill>
                  <a:srgbClr val="0070C0"/>
                </a:solidFill>
              </a:rPr>
              <a:t>1</a:t>
            </a:r>
            <a:r>
              <a:rPr lang="zh-CN" altLang="en-US" sz="2646" dirty="0">
                <a:solidFill>
                  <a:srgbClr val="0070C0"/>
                </a:solidFill>
              </a:rPr>
              <a:t>，</a:t>
            </a:r>
            <a:r>
              <a:rPr lang="en-US" altLang="zh-CN" sz="2646" dirty="0">
                <a:solidFill>
                  <a:srgbClr val="0070C0"/>
                </a:solidFill>
              </a:rPr>
              <a:t>A</a:t>
            </a:r>
            <a:r>
              <a:rPr lang="en-US" altLang="zh-CN" sz="2646" baseline="-25000" dirty="0">
                <a:solidFill>
                  <a:srgbClr val="0070C0"/>
                </a:solidFill>
              </a:rPr>
              <a:t>2</a:t>
            </a:r>
            <a:r>
              <a:rPr lang="en-US" altLang="zh-CN" sz="2646" dirty="0">
                <a:solidFill>
                  <a:srgbClr val="0070C0"/>
                </a:solidFill>
              </a:rPr>
              <a:t>→</a:t>
            </a:r>
            <a:r>
              <a:rPr lang="en-US" altLang="zh-CN" sz="2646" dirty="0">
                <a:solidFill>
                  <a:srgbClr val="0070C0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2646" dirty="0">
                <a:solidFill>
                  <a:srgbClr val="0070C0"/>
                </a:solidFill>
              </a:rPr>
              <a:t>•a</a:t>
            </a:r>
            <a:r>
              <a:rPr lang="en-US" altLang="zh-CN" sz="2646" baseline="-25000" dirty="0">
                <a:solidFill>
                  <a:srgbClr val="0070C0"/>
                </a:solidFill>
              </a:rPr>
              <a:t>2</a:t>
            </a:r>
            <a:r>
              <a:rPr lang="en-US" altLang="zh-CN" sz="2646" dirty="0">
                <a:solidFill>
                  <a:srgbClr val="0070C0"/>
                </a:solidFill>
                <a:sym typeface="Symbol" panose="05050102010706020507" pitchFamily="18" charset="2"/>
              </a:rPr>
              <a:t></a:t>
            </a:r>
            <a:r>
              <a:rPr lang="en-US" altLang="zh-CN" sz="2646" baseline="-25000" dirty="0">
                <a:solidFill>
                  <a:srgbClr val="0070C0"/>
                </a:solidFill>
              </a:rPr>
              <a:t>2</a:t>
            </a:r>
            <a:r>
              <a:rPr lang="zh-CN" altLang="en-US" sz="2646" dirty="0">
                <a:solidFill>
                  <a:srgbClr val="0070C0"/>
                </a:solidFill>
              </a:rPr>
              <a:t>，</a:t>
            </a:r>
            <a:r>
              <a:rPr lang="en-US" altLang="zh-CN" sz="2646" dirty="0">
                <a:solidFill>
                  <a:srgbClr val="0070C0"/>
                </a:solidFill>
              </a:rPr>
              <a:t>…</a:t>
            </a:r>
            <a:r>
              <a:rPr lang="zh-CN" altLang="en-US" sz="2646" dirty="0">
                <a:solidFill>
                  <a:srgbClr val="0070C0"/>
                </a:solidFill>
              </a:rPr>
              <a:t>，</a:t>
            </a:r>
            <a:r>
              <a:rPr lang="en-US" altLang="zh-CN" sz="2646" dirty="0">
                <a:solidFill>
                  <a:srgbClr val="0070C0"/>
                </a:solidFill>
              </a:rPr>
              <a:t>A</a:t>
            </a:r>
            <a:r>
              <a:rPr lang="en-US" altLang="zh-CN" sz="2646" baseline="-25000" dirty="0">
                <a:solidFill>
                  <a:srgbClr val="0070C0"/>
                </a:solidFill>
              </a:rPr>
              <a:t>m</a:t>
            </a:r>
            <a:r>
              <a:rPr lang="en-US" altLang="zh-CN" sz="2646" dirty="0">
                <a:solidFill>
                  <a:srgbClr val="0070C0"/>
                </a:solidFill>
              </a:rPr>
              <a:t>→</a:t>
            </a:r>
            <a:r>
              <a:rPr lang="en-US" altLang="zh-CN" sz="2646" dirty="0">
                <a:solidFill>
                  <a:srgbClr val="0070C0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2646" dirty="0">
                <a:solidFill>
                  <a:srgbClr val="0070C0"/>
                </a:solidFill>
              </a:rPr>
              <a:t>•</a:t>
            </a:r>
            <a:r>
              <a:rPr lang="en-US" altLang="zh-CN" sz="2646" dirty="0" err="1">
                <a:solidFill>
                  <a:srgbClr val="0070C0"/>
                </a:solidFill>
              </a:rPr>
              <a:t>a</a:t>
            </a:r>
            <a:r>
              <a:rPr lang="en-US" altLang="zh-CN" sz="2646" baseline="-25000" dirty="0" err="1">
                <a:solidFill>
                  <a:srgbClr val="0070C0"/>
                </a:solidFill>
              </a:rPr>
              <a:t>m</a:t>
            </a:r>
            <a:r>
              <a:rPr lang="en-US" altLang="zh-CN" sz="2646" dirty="0" err="1">
                <a:solidFill>
                  <a:srgbClr val="0070C0"/>
                </a:solidFill>
                <a:sym typeface="Symbol" panose="05050102010706020507" pitchFamily="18" charset="2"/>
              </a:rPr>
              <a:t></a:t>
            </a:r>
            <a:r>
              <a:rPr lang="en-US" altLang="zh-CN" sz="2646" baseline="-25000" dirty="0" err="1">
                <a:solidFill>
                  <a:srgbClr val="0070C0"/>
                </a:solidFill>
              </a:rPr>
              <a:t>m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646" dirty="0">
                <a:solidFill>
                  <a:srgbClr val="C00000"/>
                </a:solidFill>
              </a:rPr>
              <a:t>B</a:t>
            </a:r>
            <a:r>
              <a:rPr lang="en-US" altLang="zh-CN" sz="2646" baseline="-25000" dirty="0">
                <a:solidFill>
                  <a:srgbClr val="C00000"/>
                </a:solidFill>
              </a:rPr>
              <a:t>1</a:t>
            </a:r>
            <a:r>
              <a:rPr lang="en-US" altLang="zh-CN" sz="2646" dirty="0">
                <a:solidFill>
                  <a:srgbClr val="C00000"/>
                </a:solidFill>
              </a:rPr>
              <a:t>→</a:t>
            </a:r>
            <a:r>
              <a:rPr lang="en-US" altLang="zh-CN" sz="2646" dirty="0">
                <a:solidFill>
                  <a:srgbClr val="C00000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2646" dirty="0">
                <a:solidFill>
                  <a:srgbClr val="C00000"/>
                </a:solidFill>
              </a:rPr>
              <a:t>•</a:t>
            </a:r>
            <a:r>
              <a:rPr lang="zh-CN" altLang="en-US" sz="2646" dirty="0">
                <a:solidFill>
                  <a:srgbClr val="C00000"/>
                </a:solidFill>
              </a:rPr>
              <a:t>，</a:t>
            </a:r>
            <a:r>
              <a:rPr lang="en-US" altLang="zh-CN" sz="2646" dirty="0">
                <a:solidFill>
                  <a:srgbClr val="C00000"/>
                </a:solidFill>
              </a:rPr>
              <a:t>B</a:t>
            </a:r>
            <a:r>
              <a:rPr lang="en-US" altLang="zh-CN" sz="2646" baseline="-25000" dirty="0">
                <a:solidFill>
                  <a:srgbClr val="C00000"/>
                </a:solidFill>
              </a:rPr>
              <a:t>2</a:t>
            </a:r>
            <a:r>
              <a:rPr lang="en-US" altLang="zh-CN" sz="2646" dirty="0">
                <a:solidFill>
                  <a:srgbClr val="C00000"/>
                </a:solidFill>
              </a:rPr>
              <a:t>→</a:t>
            </a:r>
            <a:r>
              <a:rPr lang="en-US" altLang="zh-CN" sz="2646" dirty="0">
                <a:solidFill>
                  <a:srgbClr val="C00000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2646" dirty="0">
                <a:solidFill>
                  <a:srgbClr val="C00000"/>
                </a:solidFill>
              </a:rPr>
              <a:t>•</a:t>
            </a:r>
            <a:r>
              <a:rPr lang="zh-CN" altLang="en-US" sz="2646" dirty="0">
                <a:solidFill>
                  <a:srgbClr val="C00000"/>
                </a:solidFill>
              </a:rPr>
              <a:t>，</a:t>
            </a:r>
            <a:r>
              <a:rPr lang="en-US" altLang="zh-CN" sz="2646" dirty="0">
                <a:solidFill>
                  <a:srgbClr val="C00000"/>
                </a:solidFill>
              </a:rPr>
              <a:t>…</a:t>
            </a:r>
            <a:r>
              <a:rPr lang="zh-CN" altLang="en-US" sz="2646" dirty="0">
                <a:solidFill>
                  <a:srgbClr val="C00000"/>
                </a:solidFill>
              </a:rPr>
              <a:t>，</a:t>
            </a:r>
            <a:r>
              <a:rPr lang="en-US" altLang="zh-CN" sz="2646" dirty="0" err="1">
                <a:solidFill>
                  <a:srgbClr val="C00000"/>
                </a:solidFill>
              </a:rPr>
              <a:t>B</a:t>
            </a:r>
            <a:r>
              <a:rPr lang="en-US" altLang="zh-CN" sz="2646" baseline="-25000" dirty="0" err="1">
                <a:solidFill>
                  <a:srgbClr val="C00000"/>
                </a:solidFill>
              </a:rPr>
              <a:t>n</a:t>
            </a:r>
            <a:r>
              <a:rPr lang="en-US" altLang="zh-CN" sz="2646" dirty="0">
                <a:solidFill>
                  <a:srgbClr val="C00000"/>
                </a:solidFill>
              </a:rPr>
              <a:t>→</a:t>
            </a:r>
            <a:r>
              <a:rPr lang="en-US" altLang="zh-CN" sz="2646" dirty="0">
                <a:solidFill>
                  <a:srgbClr val="C00000"/>
                </a:solidFill>
                <a:sym typeface="Symbol" panose="05050102010706020507" pitchFamily="18" charset="2"/>
              </a:rPr>
              <a:t></a:t>
            </a:r>
            <a:r>
              <a:rPr lang="en-US" altLang="zh-CN" sz="2646" dirty="0">
                <a:solidFill>
                  <a:srgbClr val="C00000"/>
                </a:solidFill>
              </a:rPr>
              <a:t>• 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如果集合</a:t>
            </a:r>
            <a:r>
              <a:rPr lang="en-US" altLang="zh-CN" sz="2646" dirty="0">
                <a:solidFill>
                  <a:srgbClr val="0070C0"/>
                </a:solidFill>
              </a:rPr>
              <a:t>{a</a:t>
            </a:r>
            <a:r>
              <a:rPr lang="en-US" altLang="zh-CN" sz="2646" baseline="-25000" dirty="0">
                <a:solidFill>
                  <a:srgbClr val="0070C0"/>
                </a:solidFill>
              </a:rPr>
              <a:t>1</a:t>
            </a:r>
            <a:r>
              <a:rPr lang="zh-CN" altLang="en-US" sz="2646" dirty="0">
                <a:solidFill>
                  <a:srgbClr val="0070C0"/>
                </a:solidFill>
              </a:rPr>
              <a:t>，</a:t>
            </a:r>
            <a:r>
              <a:rPr lang="en-US" altLang="zh-CN" sz="2646" dirty="0">
                <a:solidFill>
                  <a:srgbClr val="0070C0"/>
                </a:solidFill>
              </a:rPr>
              <a:t>…</a:t>
            </a:r>
            <a:r>
              <a:rPr lang="zh-CN" altLang="en-US" sz="2646" dirty="0">
                <a:solidFill>
                  <a:srgbClr val="0070C0"/>
                </a:solidFill>
              </a:rPr>
              <a:t>，</a:t>
            </a:r>
            <a:r>
              <a:rPr lang="en-US" altLang="zh-CN" sz="2646" dirty="0">
                <a:solidFill>
                  <a:srgbClr val="0070C0"/>
                </a:solidFill>
              </a:rPr>
              <a:t>a</a:t>
            </a:r>
            <a:r>
              <a:rPr lang="en-US" altLang="zh-CN" sz="2646" baseline="-25000" dirty="0">
                <a:solidFill>
                  <a:srgbClr val="0070C0"/>
                </a:solidFill>
              </a:rPr>
              <a:t>m</a:t>
            </a:r>
            <a:r>
              <a:rPr lang="en-US" altLang="zh-CN" sz="2646" dirty="0">
                <a:solidFill>
                  <a:srgbClr val="0070C0"/>
                </a:solidFill>
              </a:rPr>
              <a:t>}</a:t>
            </a:r>
            <a:r>
              <a:rPr lang="zh-CN" altLang="en-US" sz="2646" dirty="0">
                <a:solidFill>
                  <a:srgbClr val="CC0000"/>
                </a:solidFill>
              </a:rPr>
              <a:t>，</a:t>
            </a:r>
            <a:r>
              <a:rPr lang="en-US" altLang="zh-CN" sz="2646" dirty="0">
                <a:solidFill>
                  <a:srgbClr val="CC0000"/>
                </a:solidFill>
              </a:rPr>
              <a:t>FOLLOW(B</a:t>
            </a:r>
            <a:r>
              <a:rPr lang="en-US" altLang="zh-CN" sz="2646" baseline="-25000" dirty="0">
                <a:solidFill>
                  <a:srgbClr val="CC0000"/>
                </a:solidFill>
              </a:rPr>
              <a:t>1</a:t>
            </a:r>
            <a:r>
              <a:rPr lang="en-US" altLang="zh-CN" sz="2646" dirty="0">
                <a:solidFill>
                  <a:srgbClr val="CC0000"/>
                </a:solidFill>
              </a:rPr>
              <a:t>)</a:t>
            </a:r>
            <a:r>
              <a:rPr lang="zh-CN" altLang="en-US" sz="2646" dirty="0">
                <a:solidFill>
                  <a:srgbClr val="CC0000"/>
                </a:solidFill>
              </a:rPr>
              <a:t>，</a:t>
            </a:r>
            <a:r>
              <a:rPr lang="en-US" altLang="zh-CN" sz="2646" dirty="0">
                <a:solidFill>
                  <a:srgbClr val="CC0000"/>
                </a:solidFill>
              </a:rPr>
              <a:t>…</a:t>
            </a:r>
            <a:r>
              <a:rPr lang="zh-CN" altLang="en-US" sz="2646" dirty="0">
                <a:solidFill>
                  <a:srgbClr val="CC0000"/>
                </a:solidFill>
              </a:rPr>
              <a:t>，</a:t>
            </a:r>
            <a:r>
              <a:rPr lang="en-US" altLang="zh-CN" sz="2646" dirty="0">
                <a:solidFill>
                  <a:srgbClr val="CC0000"/>
                </a:solidFill>
              </a:rPr>
              <a:t>FOLLOW(</a:t>
            </a:r>
            <a:r>
              <a:rPr lang="en-US" altLang="zh-CN" sz="2646" dirty="0" err="1">
                <a:solidFill>
                  <a:srgbClr val="CC0000"/>
                </a:solidFill>
              </a:rPr>
              <a:t>B</a:t>
            </a:r>
            <a:r>
              <a:rPr lang="en-US" altLang="zh-CN" sz="2646" baseline="-25000" dirty="0" err="1">
                <a:solidFill>
                  <a:srgbClr val="CC0000"/>
                </a:solidFill>
              </a:rPr>
              <a:t>n</a:t>
            </a:r>
            <a:r>
              <a:rPr lang="en-US" altLang="zh-CN" sz="2646" dirty="0">
                <a:solidFill>
                  <a:srgbClr val="CC0000"/>
                </a:solidFill>
              </a:rPr>
              <a:t>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两两不相交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包括不得有两个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集合有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，则当状态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面临任何输入符号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2646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时：</a:t>
            </a:r>
          </a:p>
          <a:p>
            <a:pPr marL="818954" lvl="1" indent="-314982" defTabSz="503972" fontAlgn="auto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rgbClr val="0070C0"/>
                </a:solidFill>
              </a:rPr>
              <a:t>1. </a:t>
            </a:r>
            <a:r>
              <a:rPr lang="zh-CN" altLang="en-US" sz="2646" dirty="0">
                <a:solidFill>
                  <a:srgbClr val="0070C0"/>
                </a:solidFill>
              </a:rPr>
              <a:t>若</a:t>
            </a:r>
            <a:r>
              <a:rPr lang="en-US" altLang="zh-CN" sz="2646" dirty="0">
                <a:solidFill>
                  <a:srgbClr val="0070C0"/>
                </a:solidFill>
              </a:rPr>
              <a:t>a</a:t>
            </a:r>
            <a:r>
              <a:rPr lang="zh-CN" altLang="en-US" sz="2646" dirty="0">
                <a:solidFill>
                  <a:srgbClr val="0070C0"/>
                </a:solidFill>
              </a:rPr>
              <a:t>是某个</a:t>
            </a:r>
            <a:r>
              <a:rPr lang="en-US" altLang="zh-CN" sz="2646" dirty="0" err="1">
                <a:solidFill>
                  <a:srgbClr val="0070C0"/>
                </a:solidFill>
              </a:rPr>
              <a:t>a</a:t>
            </a:r>
            <a:r>
              <a:rPr lang="en-US" altLang="zh-CN" sz="2646" baseline="-25000" dirty="0" err="1">
                <a:solidFill>
                  <a:srgbClr val="0070C0"/>
                </a:solidFill>
              </a:rPr>
              <a:t>i</a:t>
            </a:r>
            <a:r>
              <a:rPr lang="zh-CN" altLang="en-US" sz="2646" dirty="0">
                <a:solidFill>
                  <a:srgbClr val="0070C0"/>
                </a:solidFill>
              </a:rPr>
              <a:t>，</a:t>
            </a:r>
            <a:r>
              <a:rPr lang="en-US" altLang="zh-CN" sz="2646" dirty="0" err="1">
                <a:solidFill>
                  <a:srgbClr val="0070C0"/>
                </a:solidFill>
              </a:rPr>
              <a:t>i</a:t>
            </a:r>
            <a:r>
              <a:rPr lang="en-US" altLang="zh-CN" sz="2646" dirty="0">
                <a:solidFill>
                  <a:srgbClr val="0070C0"/>
                </a:solidFill>
              </a:rPr>
              <a:t>=1,2,…,m</a:t>
            </a:r>
            <a:r>
              <a:rPr lang="zh-CN" altLang="en-US" sz="2646" dirty="0">
                <a:solidFill>
                  <a:srgbClr val="0070C0"/>
                </a:solidFill>
              </a:rPr>
              <a:t>，则移进；</a:t>
            </a:r>
          </a:p>
          <a:p>
            <a:pPr marL="818954" lvl="1" indent="-314982" defTabSz="503972" fontAlgn="auto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rgbClr val="C00000"/>
                </a:solidFill>
              </a:rPr>
              <a:t>2. </a:t>
            </a:r>
            <a:r>
              <a:rPr lang="zh-CN" altLang="en-US" sz="2646" dirty="0">
                <a:solidFill>
                  <a:srgbClr val="C00000"/>
                </a:solidFill>
              </a:rPr>
              <a:t>若</a:t>
            </a:r>
            <a:r>
              <a:rPr lang="en-US" altLang="zh-CN" sz="2646" dirty="0" err="1">
                <a:solidFill>
                  <a:srgbClr val="C00000"/>
                </a:solidFill>
              </a:rPr>
              <a:t>a</a:t>
            </a:r>
            <a:r>
              <a:rPr lang="en-US" altLang="zh-CN" sz="2646" dirty="0" err="1">
                <a:solidFill>
                  <a:srgbClr val="C00000"/>
                </a:solidFill>
                <a:sym typeface="Symbol" panose="05050102010706020507" pitchFamily="18" charset="2"/>
              </a:rPr>
              <a:t></a:t>
            </a:r>
            <a:r>
              <a:rPr lang="en-US" altLang="zh-CN" sz="2646" dirty="0" err="1">
                <a:solidFill>
                  <a:srgbClr val="C00000"/>
                </a:solidFill>
              </a:rPr>
              <a:t>FOLLOW</a:t>
            </a:r>
            <a:r>
              <a:rPr lang="en-US" altLang="zh-CN" sz="2646" dirty="0">
                <a:solidFill>
                  <a:srgbClr val="C00000"/>
                </a:solidFill>
              </a:rPr>
              <a:t>(B</a:t>
            </a:r>
            <a:r>
              <a:rPr lang="en-US" altLang="zh-CN" sz="2646" baseline="-25000" dirty="0">
                <a:solidFill>
                  <a:srgbClr val="C00000"/>
                </a:solidFill>
              </a:rPr>
              <a:t>i</a:t>
            </a:r>
            <a:r>
              <a:rPr lang="en-US" altLang="zh-CN" sz="2646" dirty="0">
                <a:solidFill>
                  <a:srgbClr val="C00000"/>
                </a:solidFill>
              </a:rPr>
              <a:t>)</a:t>
            </a:r>
            <a:r>
              <a:rPr lang="zh-CN" altLang="en-US" sz="2646" dirty="0">
                <a:solidFill>
                  <a:srgbClr val="C00000"/>
                </a:solidFill>
              </a:rPr>
              <a:t>，</a:t>
            </a:r>
            <a:r>
              <a:rPr lang="en-US" altLang="zh-CN" sz="2646" dirty="0" err="1">
                <a:solidFill>
                  <a:srgbClr val="C00000"/>
                </a:solidFill>
              </a:rPr>
              <a:t>i</a:t>
            </a:r>
            <a:r>
              <a:rPr lang="en-US" altLang="zh-CN" sz="2646" dirty="0">
                <a:solidFill>
                  <a:srgbClr val="C00000"/>
                </a:solidFill>
              </a:rPr>
              <a:t>=1,2,…,n</a:t>
            </a:r>
            <a:r>
              <a:rPr lang="zh-CN" altLang="en-US" sz="2646" dirty="0">
                <a:solidFill>
                  <a:srgbClr val="C00000"/>
                </a:solidFill>
              </a:rPr>
              <a:t>，则用产生式</a:t>
            </a:r>
            <a:r>
              <a:rPr lang="en-US" altLang="zh-CN" sz="2646" dirty="0">
                <a:solidFill>
                  <a:srgbClr val="C00000"/>
                </a:solidFill>
              </a:rPr>
              <a:t>B</a:t>
            </a:r>
            <a:r>
              <a:rPr lang="en-US" altLang="zh-CN" sz="2646" baseline="-25000" dirty="0">
                <a:solidFill>
                  <a:srgbClr val="C00000"/>
                </a:solidFill>
              </a:rPr>
              <a:t>i</a:t>
            </a:r>
            <a:r>
              <a:rPr lang="en-US" altLang="zh-CN" sz="2646" dirty="0">
                <a:solidFill>
                  <a:srgbClr val="C00000"/>
                </a:solidFill>
              </a:rPr>
              <a:t>→</a:t>
            </a:r>
            <a:r>
              <a:rPr lang="en-US" altLang="zh-CN" sz="2646" dirty="0">
                <a:solidFill>
                  <a:srgbClr val="C00000"/>
                </a:solidFill>
                <a:sym typeface="Symbol" panose="05050102010706020507" pitchFamily="18" charset="2"/>
              </a:rPr>
              <a:t></a:t>
            </a:r>
            <a:r>
              <a:rPr lang="zh-CN" altLang="en-US" sz="2646" dirty="0">
                <a:solidFill>
                  <a:srgbClr val="C00000"/>
                </a:solidFill>
              </a:rPr>
              <a:t>进行归约；</a:t>
            </a:r>
          </a:p>
          <a:p>
            <a:pPr marL="818954" lvl="1" indent="-314982" defTabSz="503972" fontAlgn="auto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/>
                </a:solidFill>
              </a:rPr>
              <a:t>3. </a:t>
            </a:r>
            <a:r>
              <a:rPr lang="zh-CN" altLang="en-US" sz="2646" dirty="0">
                <a:solidFill>
                  <a:schemeClr val="tx1"/>
                </a:solidFill>
              </a:rPr>
              <a:t>此外，报错。</a:t>
            </a:r>
            <a:endParaRPr lang="en-US" altLang="zh-CN" sz="2646" dirty="0">
              <a:solidFill>
                <a:schemeClr val="tx1"/>
              </a:solidFill>
            </a:endParaRPr>
          </a:p>
          <a:p>
            <a:pPr marL="377979" indent="-377979" defTabSz="503972" fontAlgn="auto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2646" dirty="0">
                <a:solidFill>
                  <a:srgbClr val="CC0000"/>
                </a:solidFill>
              </a:rPr>
              <a:t>SLR(1)</a:t>
            </a:r>
            <a:r>
              <a:rPr lang="zh-CN" altLang="en-US" sz="2646" dirty="0">
                <a:solidFill>
                  <a:srgbClr val="CC0000"/>
                </a:solidFill>
              </a:rPr>
              <a:t>解决办法：</a:t>
            </a:r>
            <a:r>
              <a:rPr lang="en-US" altLang="zh-CN" sz="2646" dirty="0">
                <a:solidFill>
                  <a:srgbClr val="CC0000"/>
                </a:solidFill>
              </a:rPr>
              <a:t> </a:t>
            </a:r>
            <a:r>
              <a:rPr lang="en-US" altLang="zh-CN" sz="2646" dirty="0">
                <a:solidFill>
                  <a:schemeClr val="tx1"/>
                </a:solidFill>
              </a:rPr>
              <a:t>S-Simple</a:t>
            </a:r>
            <a:r>
              <a:rPr lang="zh-CN" altLang="en-US" sz="2646" dirty="0">
                <a:solidFill>
                  <a:schemeClr val="tx1"/>
                </a:solidFill>
              </a:rPr>
              <a:t>，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1-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最多向前看一个单词</a:t>
            </a:r>
            <a:endParaRPr lang="zh-CN" altLang="en-US" sz="2646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1" name="Rectangle 6">
            <a:extLst>
              <a:ext uri="{FF2B5EF4-FFF2-40B4-BE49-F238E27FC236}">
                <a16:creationId xmlns:a16="http://schemas.microsoft.com/office/drawing/2014/main" id="{2D866D9F-7BEF-AE2D-576D-B82C05200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构造</a:t>
            </a:r>
            <a:r>
              <a:rPr lang="en-US" altLang="zh-CN" dirty="0"/>
              <a:t>SLR(1)</a:t>
            </a:r>
            <a:r>
              <a:rPr lang="zh-CN" altLang="en-US" dirty="0"/>
              <a:t>分析表的方法</a:t>
            </a:r>
          </a:p>
        </p:txBody>
      </p:sp>
      <p:sp>
        <p:nvSpPr>
          <p:cNvPr id="34823" name="Rectangle 7">
            <a:extLst>
              <a:ext uri="{FF2B5EF4-FFF2-40B4-BE49-F238E27FC236}">
                <a16:creationId xmlns:a16="http://schemas.microsoft.com/office/drawing/2014/main" id="{427500EA-812C-1BFB-C06D-066FE04AE4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把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拓广为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构造</a:t>
            </a: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LR(0)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项目集规范族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</a:p>
          <a:p>
            <a:pPr marL="818954" lvl="1" indent="-314982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活前缀识别自动机的状态转换函数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</a:t>
            </a:r>
          </a:p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，构造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分析表</a:t>
            </a:r>
          </a:p>
          <a:p>
            <a:pPr marL="818954" lvl="1" indent="-314982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令每个项目集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的下标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作为分析器的状态，包含</a:t>
            </a:r>
            <a:r>
              <a:rPr lang="zh-CN" altLang="en-US" sz="2646" dirty="0">
                <a:solidFill>
                  <a:srgbClr val="C00000"/>
                </a:solidFill>
              </a:rPr>
              <a:t>项目</a:t>
            </a:r>
            <a:r>
              <a:rPr lang="en-US" altLang="zh-CN" sz="2646" dirty="0">
                <a:solidFill>
                  <a:srgbClr val="C00000"/>
                </a:solidFill>
              </a:rPr>
              <a:t>S</a:t>
            </a:r>
            <a:r>
              <a:rPr lang="en-US" altLang="zh-CN" sz="2646" dirty="0">
                <a:solidFill>
                  <a:srgbClr val="C00000"/>
                </a:solidFill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rgbClr val="C00000"/>
                </a:solidFill>
              </a:rPr>
              <a:t>→•S</a:t>
            </a:r>
            <a:r>
              <a:rPr lang="zh-CN" altLang="en-US" sz="2646" dirty="0">
                <a:solidFill>
                  <a:srgbClr val="C00000"/>
                </a:solidFill>
              </a:rPr>
              <a:t>的集合</a:t>
            </a:r>
            <a:r>
              <a:rPr lang="en-US" altLang="zh-CN" sz="2646" dirty="0" err="1">
                <a:solidFill>
                  <a:srgbClr val="C00000"/>
                </a:solidFill>
              </a:rPr>
              <a:t>Ik</a:t>
            </a:r>
            <a:r>
              <a:rPr lang="zh-CN" altLang="en-US" sz="2646" dirty="0">
                <a:solidFill>
                  <a:srgbClr val="C00000"/>
                </a:solidFill>
              </a:rPr>
              <a:t>的下标</a:t>
            </a:r>
            <a:r>
              <a:rPr lang="en-US" altLang="zh-CN" sz="2646" dirty="0">
                <a:solidFill>
                  <a:srgbClr val="C00000"/>
                </a:solidFill>
              </a:rPr>
              <a:t>k</a:t>
            </a:r>
            <a:r>
              <a:rPr lang="zh-CN" altLang="en-US" sz="2646" dirty="0">
                <a:solidFill>
                  <a:srgbClr val="C00000"/>
                </a:solidFill>
              </a:rPr>
              <a:t>为分析器的初态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rgbClr val="C00000"/>
                </a:solidFill>
              </a:rPr>
              <a:t>构造分析表的</a:t>
            </a:r>
            <a:r>
              <a:rPr lang="en-US" altLang="zh-CN" sz="2646" dirty="0">
                <a:solidFill>
                  <a:srgbClr val="C00000"/>
                </a:solidFill>
              </a:rPr>
              <a:t>ACTION</a:t>
            </a:r>
            <a:r>
              <a:rPr lang="zh-CN" altLang="en-US" sz="2646" dirty="0">
                <a:solidFill>
                  <a:srgbClr val="C00000"/>
                </a:solidFill>
              </a:rPr>
              <a:t>和</a:t>
            </a:r>
            <a:r>
              <a:rPr lang="en-US" altLang="zh-CN" sz="2646" dirty="0">
                <a:solidFill>
                  <a:srgbClr val="C00000"/>
                </a:solidFill>
              </a:rPr>
              <a:t>GOTO</a:t>
            </a:r>
            <a:r>
              <a:rPr lang="zh-CN" altLang="en-US" sz="2646" dirty="0">
                <a:solidFill>
                  <a:srgbClr val="C00000"/>
                </a:solidFill>
              </a:rPr>
              <a:t>子表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8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8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8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8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2">
            <a:extLst>
              <a:ext uri="{FF2B5EF4-FFF2-40B4-BE49-F238E27FC236}">
                <a16:creationId xmlns:a16="http://schemas.microsoft.com/office/drawing/2014/main" id="{6AEF220C-A0CE-4526-D716-7F7BBFE7F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sz="2646" dirty="0"/>
              <a:t>SLR(1)</a:t>
            </a:r>
            <a:r>
              <a:rPr lang="zh-CN" altLang="en-US" dirty="0"/>
              <a:t>分析表的</a:t>
            </a:r>
            <a:r>
              <a:rPr lang="en-US" altLang="zh-CN" sz="2646" dirty="0"/>
              <a:t>ACTION</a:t>
            </a:r>
            <a:r>
              <a:rPr lang="zh-CN" altLang="en-US" dirty="0"/>
              <a:t>和</a:t>
            </a:r>
            <a:r>
              <a:rPr lang="en-US" altLang="zh-CN" sz="2646" dirty="0"/>
              <a:t>GOTO</a:t>
            </a:r>
            <a:r>
              <a:rPr lang="zh-CN" altLang="en-US" dirty="0"/>
              <a:t>子表构造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83C2477-C871-7A1D-B4B5-5BA80000B5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2740" indent="-282740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1.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若项目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A→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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属于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且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GO(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)=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j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，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为终结符，则置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ACTION[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k,a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]</a:t>
            </a: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</a:rPr>
              <a:t> “</a:t>
            </a:r>
            <a:r>
              <a:rPr lang="en-US" altLang="zh-CN" sz="2646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</a:rPr>
              <a:t>sj</a:t>
            </a: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</a:rPr>
              <a:t>”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；</a:t>
            </a:r>
          </a:p>
          <a:p>
            <a:pPr marL="282740" indent="-282740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2.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若项目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A→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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属于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，那么，</a:t>
            </a:r>
            <a:r>
              <a:rPr lang="zh-CN" altLang="en-US" sz="2646" dirty="0">
                <a:solidFill>
                  <a:srgbClr val="C00000"/>
                </a:solidFill>
                <a:latin typeface="+mn-lt"/>
              </a:rPr>
              <a:t>对任何终结符</a:t>
            </a:r>
            <a:r>
              <a:rPr lang="en-US" altLang="zh-CN" sz="2646" dirty="0" err="1">
                <a:solidFill>
                  <a:srgbClr val="C00000"/>
                </a:solidFill>
                <a:latin typeface="+mn-lt"/>
              </a:rPr>
              <a:t>a</a:t>
            </a:r>
            <a:r>
              <a:rPr lang="en-US" altLang="zh-CN" sz="2646" dirty="0" err="1">
                <a:solidFill>
                  <a:srgbClr val="C00000"/>
                </a:solidFill>
                <a:latin typeface="+mn-lt"/>
                <a:sym typeface="Symbol" panose="05050102010706020507" pitchFamily="18" charset="2"/>
              </a:rPr>
              <a:t></a:t>
            </a:r>
            <a:r>
              <a:rPr lang="en-US" altLang="zh-CN" sz="2646" dirty="0" err="1">
                <a:solidFill>
                  <a:srgbClr val="C00000"/>
                </a:solidFill>
                <a:latin typeface="+mn-lt"/>
              </a:rPr>
              <a:t>FOLLOW</a:t>
            </a:r>
            <a:r>
              <a:rPr lang="en-US" altLang="zh-CN" sz="2646" dirty="0">
                <a:solidFill>
                  <a:srgbClr val="C00000"/>
                </a:solidFill>
                <a:latin typeface="+mn-lt"/>
              </a:rPr>
              <a:t>(A)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，置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ACTION[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k,a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]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为 </a:t>
            </a: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</a:rPr>
              <a:t>“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rj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；其中，假定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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为文法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的第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j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个产生式；</a:t>
            </a:r>
          </a:p>
          <a:p>
            <a:pPr marL="282740" indent="-282740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3.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若项目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→S•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属于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，则置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ACTION[k,#]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为</a:t>
            </a: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</a:rPr>
              <a:t>“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acc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”;</a:t>
            </a:r>
          </a:p>
          <a:p>
            <a:pPr marL="282740" indent="-282740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4.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若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GO(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＝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altLang="zh-CN" sz="2646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j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，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为非终结符，则置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GOTO[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k,A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]=j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；</a:t>
            </a:r>
          </a:p>
          <a:p>
            <a:pPr marL="282740" indent="-282740" defTabSz="503972" fontAlgn="auto">
              <a:spcBef>
                <a:spcPts val="992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5.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分析表中凡不能用规则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至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4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填入信息的空白格均置上</a:t>
            </a: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</a:rPr>
              <a:t>“</a:t>
            </a:r>
            <a:r>
              <a:rPr lang="zh-CN" altLang="en-US" sz="2646" dirty="0">
                <a:solidFill>
                  <a:prstClr val="black">
                    <a:lumMod val="75000"/>
                    <a:lumOff val="25000"/>
                  </a:prstClr>
                </a:solidFill>
              </a:rPr>
              <a:t>报错标志</a:t>
            </a:r>
            <a:r>
              <a:rPr lang="en-US" altLang="zh-CN" sz="2646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</a:rPr>
              <a:t>” </a:t>
            </a: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61F2B7-64E7-0B88-BB29-52B34921CCEA}"/>
              </a:ext>
            </a:extLst>
          </p:cNvPr>
          <p:cNvSpPr/>
          <p:nvPr/>
        </p:nvSpPr>
        <p:spPr>
          <a:xfrm>
            <a:off x="539750" y="2879725"/>
            <a:ext cx="8850313" cy="13954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0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834" name="图片 8">
            <a:extLst>
              <a:ext uri="{FF2B5EF4-FFF2-40B4-BE49-F238E27FC236}">
                <a16:creationId xmlns:a16="http://schemas.microsoft.com/office/drawing/2014/main" id="{D04034D1-C2F4-2B1C-8BB1-62EFCE3C2A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2627313"/>
            <a:ext cx="4775200" cy="3098800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标题 13">
            <a:extLst>
              <a:ext uri="{FF2B5EF4-FFF2-40B4-BE49-F238E27FC236}">
                <a16:creationId xmlns:a16="http://schemas.microsoft.com/office/drawing/2014/main" id="{FE0A7C40-E650-2B6D-6044-D42D6F8F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dirty="0"/>
              <a:t>SLR(1)</a:t>
            </a:r>
            <a:r>
              <a:rPr lang="zh-CN" altLang="en-US" dirty="0"/>
              <a:t>和</a:t>
            </a:r>
            <a:r>
              <a:rPr lang="en-US" altLang="zh-CN" dirty="0"/>
              <a:t>LR(0)</a:t>
            </a:r>
            <a:r>
              <a:rPr lang="zh-CN" altLang="en-US" dirty="0"/>
              <a:t>分析表构造方法的对比</a:t>
            </a:r>
          </a:p>
        </p:txBody>
      </p:sp>
      <p:pic>
        <p:nvPicPr>
          <p:cNvPr id="1400836" name="图片 2">
            <a:extLst>
              <a:ext uri="{FF2B5EF4-FFF2-40B4-BE49-F238E27FC236}">
                <a16:creationId xmlns:a16="http://schemas.microsoft.com/office/drawing/2014/main" id="{4C34F91C-37DA-D930-5716-1D4DEDA5B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2627313"/>
            <a:ext cx="4899025" cy="3098800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8" name="Rectangle 1027">
            <a:extLst>
              <a:ext uri="{FF2B5EF4-FFF2-40B4-BE49-F238E27FC236}">
                <a16:creationId xmlns:a16="http://schemas.microsoft.com/office/drawing/2014/main" id="{A844B674-CDB2-B4D8-A9E1-FB5ECF31A1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/>
              <a:t>SLR(1)</a:t>
            </a:r>
            <a:r>
              <a:rPr lang="zh-CN" altLang="en-US"/>
              <a:t>文法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148DFE6-522F-949F-9EE8-57BD769897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按上述方法构造出的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GOTO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表如果不含多重入口，则称该文法为</a:t>
            </a:r>
            <a:r>
              <a:rPr lang="en-US" altLang="zh-CN" sz="3086" dirty="0">
                <a:solidFill>
                  <a:srgbClr val="CC0000"/>
                </a:solidFill>
              </a:rPr>
              <a:t>SLR(1)</a:t>
            </a:r>
            <a:r>
              <a:rPr lang="zh-CN" altLang="en-US" sz="3086" dirty="0">
                <a:solidFill>
                  <a:srgbClr val="CC0000"/>
                </a:solidFill>
              </a:rPr>
              <a:t>文法。</a:t>
            </a: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SLR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表的分析器叫做一个</a:t>
            </a:r>
            <a:r>
              <a:rPr lang="en-US" altLang="zh-CN" sz="3086" dirty="0">
                <a:solidFill>
                  <a:srgbClr val="CC0000"/>
                </a:solidFill>
              </a:rPr>
              <a:t>SLR</a:t>
            </a:r>
            <a:r>
              <a:rPr lang="zh-CN" altLang="en-US" sz="3086" dirty="0">
                <a:solidFill>
                  <a:srgbClr val="CC0000"/>
                </a:solidFill>
              </a:rPr>
              <a:t>分析器。</a:t>
            </a: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77979" indent="-377979" defTabSz="503972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每个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SLR(1)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文法都是无二义的。但也存在许多无二义文法不是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SLR(1)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的。</a:t>
            </a:r>
          </a:p>
          <a:p>
            <a:pPr marL="377979" indent="-377979" defTabSz="503972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LR(0)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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SLR(1) 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 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无二义文法</a:t>
            </a:r>
          </a:p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endParaRPr lang="en-US" altLang="zh-CN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>
            <a:extLst>
              <a:ext uri="{FF2B5EF4-FFF2-40B4-BE49-F238E27FC236}">
                <a16:creationId xmlns:a16="http://schemas.microsoft.com/office/drawing/2014/main" id="{FF8BE18E-94BA-2DA5-2C0E-0BBDC1D32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示例：</a:t>
            </a:r>
            <a:r>
              <a:rPr lang="en-US" altLang="zh-CN" dirty="0"/>
              <a:t>SLR(1)</a:t>
            </a:r>
            <a:r>
              <a:rPr lang="zh-CN" altLang="en-US" dirty="0"/>
              <a:t>分析表的构造</a:t>
            </a:r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DC49F252-7E94-5974-8B41-8292FCA96F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拓广文法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G(S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</a:p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(0) S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→E</a:t>
            </a:r>
          </a:p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 E→E+T</a:t>
            </a:r>
          </a:p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 E→T</a:t>
            </a:r>
          </a:p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 T→T*F</a:t>
            </a:r>
          </a:p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 T→F</a:t>
            </a:r>
          </a:p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(5) F→(E)</a:t>
            </a:r>
          </a:p>
          <a:p>
            <a:pPr marL="377979" indent="-377979" defTabSz="503972" fontAlgn="auto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(6) </a:t>
            </a:r>
            <a:r>
              <a:rPr lang="en-US" altLang="zh-CN" sz="3086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F→i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>
            <a:extLst>
              <a:ext uri="{FF2B5EF4-FFF2-40B4-BE49-F238E27FC236}">
                <a16:creationId xmlns:a16="http://schemas.microsoft.com/office/drawing/2014/main" id="{8F0B5D8D-0AB9-3BFC-CA3A-12E34D13B3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一个非</a:t>
            </a:r>
            <a:r>
              <a:rPr lang="en-US" altLang="zh-CN" dirty="0"/>
              <a:t>LR(0)</a:t>
            </a:r>
            <a:r>
              <a:rPr lang="zh-CN" altLang="en-US" dirty="0"/>
              <a:t>文法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96B8FE5-D2A5-216D-44F1-07A2E575F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0" y="3351213"/>
            <a:ext cx="1547813" cy="2143125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0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S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→•E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E→•E+T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E→•T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T→•T*F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T→•F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F→• (E) 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F→•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36E1AE5-C1BD-82F0-56FA-3F2446F45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275" y="5607050"/>
            <a:ext cx="1546225" cy="565150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S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→E•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E→E•+T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12452FE-D2BD-3C42-16AF-57BECB2E5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0" y="6280150"/>
            <a:ext cx="1547813" cy="566738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2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E→T•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T→T•*F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0E22FEC-95EB-D14A-EA11-E4641873B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275" y="6954838"/>
            <a:ext cx="1546225" cy="357187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3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T→F• 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DEF442A-1B04-D907-4CF8-94A7AE37C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3351213"/>
            <a:ext cx="1547812" cy="2143125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4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F→(•E)   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E→•E+T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E→•T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T→•T*F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T→•F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F→• (E)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F→•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B476D97-8761-109C-ABE4-C9A4C317B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5607050"/>
            <a:ext cx="1547812" cy="357188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5 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	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F→i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414D7F0-4E98-BFFD-F119-BFB8062D1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6076950"/>
            <a:ext cx="1547812" cy="1398588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6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E→E+•T</a:t>
            </a:r>
          </a:p>
          <a:p>
            <a:pPr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T→•T*F</a:t>
            </a:r>
          </a:p>
          <a:p>
            <a:pPr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T→•F</a:t>
            </a:r>
          </a:p>
          <a:p>
            <a:pPr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F→•(E)</a:t>
            </a:r>
          </a:p>
          <a:p>
            <a:pPr defTabSz="503972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F→•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BF37EFE9-0EDF-73EB-CA2B-170BCE214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175" y="3348038"/>
            <a:ext cx="1547813" cy="893762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7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T→T*•F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F→•(E)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F→•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74923A58-A10F-F245-8656-6BCCB3AEC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175" y="4321175"/>
            <a:ext cx="1547813" cy="566738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8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 F→(E•)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E→E•+T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1E468D37-FA91-2BE9-14DB-B60FD9718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175" y="4968875"/>
            <a:ext cx="1547813" cy="565150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9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 E→E+T•  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T→T•*F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5B304CB6-9A8A-6FAD-F618-85E55FB7D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175" y="5614988"/>
            <a:ext cx="1547813" cy="357187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10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T→T*F•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548CB86C-3633-AC90-F452-76FE18FDF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175" y="6051550"/>
            <a:ext cx="1547813" cy="357188"/>
          </a:xfrm>
          <a:prstGeom prst="rect">
            <a:avLst/>
          </a:prstGeom>
          <a:ln w="38100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11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 F→(E)•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C325D4-F076-E038-AE8B-D9225C59A3F8}"/>
              </a:ext>
            </a:extLst>
          </p:cNvPr>
          <p:cNvSpPr txBox="1"/>
          <p:nvPr/>
        </p:nvSpPr>
        <p:spPr>
          <a:xfrm>
            <a:off x="731838" y="2811463"/>
            <a:ext cx="2503487" cy="804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31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识别活前缀的</a:t>
            </a:r>
            <a:r>
              <a:rPr lang="en-US" altLang="zh-CN" sz="231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037360-1E43-EC83-D4DF-D142E99E5BBB}"/>
              </a:ext>
            </a:extLst>
          </p:cNvPr>
          <p:cNvSpPr txBox="1"/>
          <p:nvPr/>
        </p:nvSpPr>
        <p:spPr>
          <a:xfrm>
            <a:off x="7834313" y="31750"/>
            <a:ext cx="1852612" cy="2778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25" dirty="0">
                <a:solidFill>
                  <a:prstClr val="white"/>
                </a:solidFill>
              </a:rPr>
              <a:t>文法</a:t>
            </a:r>
            <a:r>
              <a:rPr lang="en-US" altLang="zh-CN" sz="2425" dirty="0">
                <a:solidFill>
                  <a:prstClr val="white"/>
                </a:solidFill>
              </a:rPr>
              <a:t>G(S</a:t>
            </a:r>
            <a:r>
              <a:rPr lang="en-US" altLang="zh-CN" sz="2425" dirty="0">
                <a:solidFill>
                  <a:prstClr val="white"/>
                </a:solidFill>
                <a:sym typeface="Symbol" panose="05050102010706020507" pitchFamily="18" charset="2"/>
              </a:rPr>
              <a:t></a:t>
            </a:r>
            <a:r>
              <a:rPr lang="en-US" altLang="zh-CN" sz="2425" dirty="0">
                <a:solidFill>
                  <a:prstClr val="white"/>
                </a:solidFill>
              </a:rPr>
              <a:t>)</a:t>
            </a:r>
            <a:r>
              <a:rPr lang="zh-CN" altLang="en-US" sz="2425" dirty="0">
                <a:solidFill>
                  <a:prstClr val="white"/>
                </a:solidFill>
              </a:rPr>
              <a:t>：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(0) S</a:t>
            </a:r>
            <a:r>
              <a:rPr lang="en-US" altLang="zh-CN" sz="2425" dirty="0">
                <a:solidFill>
                  <a:prstClr val="white"/>
                </a:solidFill>
                <a:sym typeface="Symbol" panose="05050102010706020507" pitchFamily="18" charset="2"/>
              </a:rPr>
              <a:t></a:t>
            </a:r>
            <a:r>
              <a:rPr lang="en-US" altLang="zh-CN" sz="2425" dirty="0">
                <a:solidFill>
                  <a:prstClr val="white"/>
                </a:solidFill>
              </a:rPr>
              <a:t>→E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(1) E→E+T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(2) E→T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(3) T→T*F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(4) T→F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(5) F→(E)</a:t>
            </a:r>
          </a:p>
          <a:p>
            <a:pPr defTabSz="50397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(6) </a:t>
            </a:r>
            <a:r>
              <a:rPr lang="en-US" altLang="zh-CN" sz="2425" dirty="0" err="1">
                <a:solidFill>
                  <a:prstClr val="white"/>
                </a:solidFill>
              </a:rPr>
              <a:t>F→i</a:t>
            </a:r>
            <a:r>
              <a:rPr lang="en-US" altLang="zh-CN" sz="2425" dirty="0">
                <a:solidFill>
                  <a:prstClr val="white"/>
                </a:solidFill>
              </a:rPr>
              <a:t>	</a:t>
            </a:r>
          </a:p>
        </p:txBody>
      </p:sp>
      <p:sp>
        <p:nvSpPr>
          <p:cNvPr id="81" name="Oval 3">
            <a:extLst>
              <a:ext uri="{FF2B5EF4-FFF2-40B4-BE49-F238E27FC236}">
                <a16:creationId xmlns:a16="http://schemas.microsoft.com/office/drawing/2014/main" id="{DBA38155-2C56-07FD-7F35-412463D2F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4706938"/>
            <a:ext cx="344488" cy="344487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0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2" name="Oval 4">
            <a:extLst>
              <a:ext uri="{FF2B5EF4-FFF2-40B4-BE49-F238E27FC236}">
                <a16:creationId xmlns:a16="http://schemas.microsoft.com/office/drawing/2014/main" id="{40F3EB07-61F5-3377-E7A6-A8078F0A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" y="3625850"/>
            <a:ext cx="342900" cy="344488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3" name="Oval 5">
            <a:extLst>
              <a:ext uri="{FF2B5EF4-FFF2-40B4-BE49-F238E27FC236}">
                <a16:creationId xmlns:a16="http://schemas.microsoft.com/office/drawing/2014/main" id="{8B4C6CCC-9BEF-6FC7-F37B-D01B719F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" y="5837238"/>
            <a:ext cx="342900" cy="344487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2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4" name="Oval 6">
            <a:extLst>
              <a:ext uri="{FF2B5EF4-FFF2-40B4-BE49-F238E27FC236}">
                <a16:creationId xmlns:a16="http://schemas.microsoft.com/office/drawing/2014/main" id="{779542EC-FD5C-371F-FC0C-F3D05BA5B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63" y="4657725"/>
            <a:ext cx="344487" cy="344488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3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5" name="Oval 7">
            <a:extLst>
              <a:ext uri="{FF2B5EF4-FFF2-40B4-BE49-F238E27FC236}">
                <a16:creationId xmlns:a16="http://schemas.microsoft.com/office/drawing/2014/main" id="{004D4C81-BBB7-E5A5-71C9-C5F88824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363" y="5248275"/>
            <a:ext cx="344487" cy="342900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4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6" name="Oval 8">
            <a:extLst>
              <a:ext uri="{FF2B5EF4-FFF2-40B4-BE49-F238E27FC236}">
                <a16:creationId xmlns:a16="http://schemas.microsoft.com/office/drawing/2014/main" id="{AEE3C71C-0BA3-80E8-08FC-4DED55F25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50" y="4216400"/>
            <a:ext cx="344488" cy="342900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5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7" name="Oval 9">
            <a:extLst>
              <a:ext uri="{FF2B5EF4-FFF2-40B4-BE49-F238E27FC236}">
                <a16:creationId xmlns:a16="http://schemas.microsoft.com/office/drawing/2014/main" id="{B60FF92E-3D25-BEEE-EB6E-5BF7962E9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600" y="3478213"/>
            <a:ext cx="344488" cy="344487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6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8" name="Oval 10">
            <a:extLst>
              <a:ext uri="{FF2B5EF4-FFF2-40B4-BE49-F238E27FC236}">
                <a16:creationId xmlns:a16="http://schemas.microsoft.com/office/drawing/2014/main" id="{F093AC8E-BEE2-4315-8C77-4D33FD4DF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175" y="5886450"/>
            <a:ext cx="344488" cy="344488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7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9" name="Oval 11">
            <a:extLst>
              <a:ext uri="{FF2B5EF4-FFF2-40B4-BE49-F238E27FC236}">
                <a16:creationId xmlns:a16="http://schemas.microsoft.com/office/drawing/2014/main" id="{35334B95-F11D-99E5-8ABF-C8E09EF99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238" y="5248275"/>
            <a:ext cx="344487" cy="342900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8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0" name="Oval 12">
            <a:extLst>
              <a:ext uri="{FF2B5EF4-FFF2-40B4-BE49-F238E27FC236}">
                <a16:creationId xmlns:a16="http://schemas.microsoft.com/office/drawing/2014/main" id="{7DF45914-62FF-AD02-B460-8915B8BD8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3430588"/>
            <a:ext cx="344488" cy="342900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9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1" name="Oval 13">
            <a:extLst>
              <a:ext uri="{FF2B5EF4-FFF2-40B4-BE49-F238E27FC236}">
                <a16:creationId xmlns:a16="http://schemas.microsoft.com/office/drawing/2014/main" id="{D913026E-C0B6-09B2-E3B1-904F178C5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5849938"/>
            <a:ext cx="344487" cy="344487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10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2" name="Oval 14">
            <a:extLst>
              <a:ext uri="{FF2B5EF4-FFF2-40B4-BE49-F238E27FC236}">
                <a16:creationId xmlns:a16="http://schemas.microsoft.com/office/drawing/2014/main" id="{F9723E0F-51F5-C7B1-EBBC-E27F4BE53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3" y="5089525"/>
            <a:ext cx="344487" cy="344488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11</a:t>
            </a:r>
            <a:endParaRPr kumimoji="1" lang="en-US" altLang="zh-CN" sz="1984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3" name="Freeform 15">
            <a:extLst>
              <a:ext uri="{FF2B5EF4-FFF2-40B4-BE49-F238E27FC236}">
                <a16:creationId xmlns:a16="http://schemas.microsoft.com/office/drawing/2014/main" id="{23462DDC-556A-7C9E-8A7A-84216BA269B9}"/>
              </a:ext>
            </a:extLst>
          </p:cNvPr>
          <p:cNvSpPr>
            <a:spLocks/>
          </p:cNvSpPr>
          <p:nvPr/>
        </p:nvSpPr>
        <p:spPr bwMode="auto">
          <a:xfrm>
            <a:off x="287338" y="3871913"/>
            <a:ext cx="401637" cy="835025"/>
          </a:xfrm>
          <a:custGeom>
            <a:avLst/>
            <a:gdLst>
              <a:gd name="T0" fmla="*/ 56 w 392"/>
              <a:gd name="T1" fmla="*/ 816 h 816"/>
              <a:gd name="T2" fmla="*/ 56 w 392"/>
              <a:gd name="T3" fmla="*/ 432 h 816"/>
              <a:gd name="T4" fmla="*/ 392 w 392"/>
              <a:gd name="T5" fmla="*/ 0 h 816"/>
              <a:gd name="T6" fmla="*/ 0 60000 65536"/>
              <a:gd name="T7" fmla="*/ 0 60000 65536"/>
              <a:gd name="T8" fmla="*/ 0 60000 65536"/>
              <a:gd name="T9" fmla="*/ 0 w 392"/>
              <a:gd name="T10" fmla="*/ 0 h 816"/>
              <a:gd name="T11" fmla="*/ 392 w 392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2" h="816">
                <a:moveTo>
                  <a:pt x="56" y="816"/>
                </a:moveTo>
                <a:cubicBezTo>
                  <a:pt x="28" y="692"/>
                  <a:pt x="0" y="568"/>
                  <a:pt x="56" y="432"/>
                </a:cubicBezTo>
                <a:cubicBezTo>
                  <a:pt x="112" y="296"/>
                  <a:pt x="252" y="148"/>
                  <a:pt x="392" y="0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4" name="Freeform 16">
            <a:extLst>
              <a:ext uri="{FF2B5EF4-FFF2-40B4-BE49-F238E27FC236}">
                <a16:creationId xmlns:a16="http://schemas.microsoft.com/office/drawing/2014/main" id="{365104C6-3EE5-E8E2-FCA7-E52E9F76099D}"/>
              </a:ext>
            </a:extLst>
          </p:cNvPr>
          <p:cNvSpPr>
            <a:spLocks/>
          </p:cNvSpPr>
          <p:nvPr/>
        </p:nvSpPr>
        <p:spPr bwMode="auto">
          <a:xfrm>
            <a:off x="393700" y="5051425"/>
            <a:ext cx="344488" cy="835025"/>
          </a:xfrm>
          <a:custGeom>
            <a:avLst/>
            <a:gdLst>
              <a:gd name="T0" fmla="*/ 0 w 336"/>
              <a:gd name="T1" fmla="*/ 0 h 816"/>
              <a:gd name="T2" fmla="*/ 96 w 336"/>
              <a:gd name="T3" fmla="*/ 432 h 816"/>
              <a:gd name="T4" fmla="*/ 336 w 336"/>
              <a:gd name="T5" fmla="*/ 816 h 816"/>
              <a:gd name="T6" fmla="*/ 0 60000 65536"/>
              <a:gd name="T7" fmla="*/ 0 60000 65536"/>
              <a:gd name="T8" fmla="*/ 0 60000 65536"/>
              <a:gd name="T9" fmla="*/ 0 w 336"/>
              <a:gd name="T10" fmla="*/ 0 h 816"/>
              <a:gd name="T11" fmla="*/ 336 w 336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" h="816">
                <a:moveTo>
                  <a:pt x="0" y="0"/>
                </a:moveTo>
                <a:cubicBezTo>
                  <a:pt x="20" y="148"/>
                  <a:pt x="40" y="296"/>
                  <a:pt x="96" y="432"/>
                </a:cubicBezTo>
                <a:cubicBezTo>
                  <a:pt x="152" y="568"/>
                  <a:pt x="244" y="692"/>
                  <a:pt x="336" y="816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5" name="Line 17">
            <a:extLst>
              <a:ext uri="{FF2B5EF4-FFF2-40B4-BE49-F238E27FC236}">
                <a16:creationId xmlns:a16="http://schemas.microsoft.com/office/drawing/2014/main" id="{5E6CBD3F-A7BA-02A7-F96A-BD84163A96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338" y="4462463"/>
            <a:ext cx="785812" cy="3429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6" name="Line 18">
            <a:extLst>
              <a:ext uri="{FF2B5EF4-FFF2-40B4-BE49-F238E27FC236}">
                <a16:creationId xmlns:a16="http://schemas.microsoft.com/office/drawing/2014/main" id="{B247E34D-FD45-10FB-5012-E3674E581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338" y="4903788"/>
            <a:ext cx="157162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7" name="Line 19">
            <a:extLst>
              <a:ext uri="{FF2B5EF4-FFF2-40B4-BE49-F238E27FC236}">
                <a16:creationId xmlns:a16="http://schemas.microsoft.com/office/drawing/2014/main" id="{F8671DCF-9D2E-30CC-D25F-3D85F86292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125" y="5002213"/>
            <a:ext cx="884238" cy="3937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8" name="Line 20">
            <a:extLst>
              <a:ext uri="{FF2B5EF4-FFF2-40B4-BE49-F238E27FC236}">
                <a16:creationId xmlns:a16="http://schemas.microsoft.com/office/drawing/2014/main" id="{3F774D5B-F7CB-3A4A-0DDA-C14664CE94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1875" y="5541963"/>
            <a:ext cx="393700" cy="3937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9" name="Line 21">
            <a:extLst>
              <a:ext uri="{FF2B5EF4-FFF2-40B4-BE49-F238E27FC236}">
                <a16:creationId xmlns:a16="http://schemas.microsoft.com/office/drawing/2014/main" id="{D0EB0628-FB5B-F0DB-9923-5AA7C94A6B6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71638" y="5541963"/>
            <a:ext cx="539750" cy="3937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0" name="Line 22">
            <a:extLst>
              <a:ext uri="{FF2B5EF4-FFF2-40B4-BE49-F238E27FC236}">
                <a16:creationId xmlns:a16="http://schemas.microsoft.com/office/drawing/2014/main" id="{6FCB3DF5-1162-D6D4-52F8-D5C5CDE15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875" y="6083300"/>
            <a:ext cx="11303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1" name="Line 23">
            <a:extLst>
              <a:ext uri="{FF2B5EF4-FFF2-40B4-BE49-F238E27FC236}">
                <a16:creationId xmlns:a16="http://schemas.microsoft.com/office/drawing/2014/main" id="{1BBB89BD-B530-4E87-9F73-5EDE0214AE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663" y="6083300"/>
            <a:ext cx="1228725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2" name="Line 24">
            <a:extLst>
              <a:ext uri="{FF2B5EF4-FFF2-40B4-BE49-F238E27FC236}">
                <a16:creationId xmlns:a16="http://schemas.microsoft.com/office/drawing/2014/main" id="{238EF749-AFB8-021D-28B7-618C579126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1875" y="3675063"/>
            <a:ext cx="1228725" cy="984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3" name="Line 25">
            <a:extLst>
              <a:ext uri="{FF2B5EF4-FFF2-40B4-BE49-F238E27FC236}">
                <a16:creationId xmlns:a16="http://schemas.microsoft.com/office/drawing/2014/main" id="{FBB937A8-5542-969D-64B4-2AF010549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5088" y="3625850"/>
            <a:ext cx="687387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A97597CF-5730-BD58-2B78-4BC86C08E980}"/>
              </a:ext>
            </a:extLst>
          </p:cNvPr>
          <p:cNvSpPr>
            <a:spLocks/>
          </p:cNvSpPr>
          <p:nvPr/>
        </p:nvSpPr>
        <p:spPr bwMode="auto">
          <a:xfrm>
            <a:off x="1179513" y="4559300"/>
            <a:ext cx="254000" cy="738188"/>
          </a:xfrm>
          <a:custGeom>
            <a:avLst/>
            <a:gdLst>
              <a:gd name="T0" fmla="*/ 248 w 248"/>
              <a:gd name="T1" fmla="*/ 720 h 720"/>
              <a:gd name="T2" fmla="*/ 8 w 248"/>
              <a:gd name="T3" fmla="*/ 384 h 720"/>
              <a:gd name="T4" fmla="*/ 200 w 248"/>
              <a:gd name="T5" fmla="*/ 0 h 720"/>
              <a:gd name="T6" fmla="*/ 0 60000 65536"/>
              <a:gd name="T7" fmla="*/ 0 60000 65536"/>
              <a:gd name="T8" fmla="*/ 0 60000 65536"/>
              <a:gd name="T9" fmla="*/ 0 w 248"/>
              <a:gd name="T10" fmla="*/ 0 h 720"/>
              <a:gd name="T11" fmla="*/ 248 w 248"/>
              <a:gd name="T12" fmla="*/ 720 h 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8" h="720">
                <a:moveTo>
                  <a:pt x="248" y="720"/>
                </a:moveTo>
                <a:cubicBezTo>
                  <a:pt x="132" y="612"/>
                  <a:pt x="16" y="504"/>
                  <a:pt x="8" y="384"/>
                </a:cubicBezTo>
                <a:cubicBezTo>
                  <a:pt x="0" y="264"/>
                  <a:pt x="100" y="132"/>
                  <a:pt x="200" y="0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5" name="Freeform 27">
            <a:extLst>
              <a:ext uri="{FF2B5EF4-FFF2-40B4-BE49-F238E27FC236}">
                <a16:creationId xmlns:a16="http://schemas.microsoft.com/office/drawing/2014/main" id="{6211C77B-32DF-D5A4-262F-F18081FE0BF0}"/>
              </a:ext>
            </a:extLst>
          </p:cNvPr>
          <p:cNvSpPr>
            <a:spLocks/>
          </p:cNvSpPr>
          <p:nvPr/>
        </p:nvSpPr>
        <p:spPr bwMode="auto">
          <a:xfrm>
            <a:off x="1474788" y="5002213"/>
            <a:ext cx="220662" cy="295275"/>
          </a:xfrm>
          <a:custGeom>
            <a:avLst/>
            <a:gdLst>
              <a:gd name="T0" fmla="*/ 76841 w 168"/>
              <a:gd name="T1" fmla="*/ 10434 h 248"/>
              <a:gd name="T2" fmla="*/ 76841 w 168"/>
              <a:gd name="T3" fmla="*/ 333 h 248"/>
              <a:gd name="T4" fmla="*/ 0 w 168"/>
              <a:gd name="T5" fmla="*/ 8353 h 248"/>
              <a:gd name="T6" fmla="*/ 0 60000 65536"/>
              <a:gd name="T7" fmla="*/ 0 60000 65536"/>
              <a:gd name="T8" fmla="*/ 0 60000 65536"/>
              <a:gd name="T9" fmla="*/ 0 w 168"/>
              <a:gd name="T10" fmla="*/ 0 h 248"/>
              <a:gd name="T11" fmla="*/ 168 w 168"/>
              <a:gd name="T12" fmla="*/ 248 h 2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" h="248">
                <a:moveTo>
                  <a:pt x="144" y="248"/>
                </a:moveTo>
                <a:cubicBezTo>
                  <a:pt x="156" y="132"/>
                  <a:pt x="168" y="16"/>
                  <a:pt x="144" y="8"/>
                </a:cubicBezTo>
                <a:cubicBezTo>
                  <a:pt x="120" y="0"/>
                  <a:pt x="60" y="100"/>
                  <a:pt x="0" y="200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6" name="Line 28">
            <a:extLst>
              <a:ext uri="{FF2B5EF4-FFF2-40B4-BE49-F238E27FC236}">
                <a16:creationId xmlns:a16="http://schemas.microsoft.com/office/drawing/2014/main" id="{A56503CD-2D9A-AD93-44D4-3BB2B7AD59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20850" y="5002213"/>
            <a:ext cx="490538" cy="344487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7" name="Line 29">
            <a:extLst>
              <a:ext uri="{FF2B5EF4-FFF2-40B4-BE49-F238E27FC236}">
                <a16:creationId xmlns:a16="http://schemas.microsoft.com/office/drawing/2014/main" id="{E9792EC5-FB60-E3D3-C17C-76A5A827F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445125"/>
            <a:ext cx="687388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8" name="Line 30">
            <a:extLst>
              <a:ext uri="{FF2B5EF4-FFF2-40B4-BE49-F238E27FC236}">
                <a16:creationId xmlns:a16="http://schemas.microsoft.com/office/drawing/2014/main" id="{DC231E5A-4283-9A4B-EFD6-F947CD8D8A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2425" y="3773488"/>
            <a:ext cx="687388" cy="4921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9" name="Line 31">
            <a:extLst>
              <a:ext uri="{FF2B5EF4-FFF2-40B4-BE49-F238E27FC236}">
                <a16:creationId xmlns:a16="http://schemas.microsoft.com/office/drawing/2014/main" id="{1925E12A-5E3A-C667-D1B8-53E4413C0C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9813" y="3822700"/>
            <a:ext cx="98425" cy="8350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0" name="Freeform 32">
            <a:extLst>
              <a:ext uri="{FF2B5EF4-FFF2-40B4-BE49-F238E27FC236}">
                <a16:creationId xmlns:a16="http://schemas.microsoft.com/office/drawing/2014/main" id="{CA36F8C3-67F6-3A12-0BD2-E16FF9F305F8}"/>
              </a:ext>
            </a:extLst>
          </p:cNvPr>
          <p:cNvSpPr>
            <a:spLocks/>
          </p:cNvSpPr>
          <p:nvPr/>
        </p:nvSpPr>
        <p:spPr bwMode="auto">
          <a:xfrm>
            <a:off x="1671638" y="4364038"/>
            <a:ext cx="1277937" cy="1547812"/>
          </a:xfrm>
          <a:custGeom>
            <a:avLst/>
            <a:gdLst>
              <a:gd name="T0" fmla="*/ 82 w 1368"/>
              <a:gd name="T1" fmla="*/ 344 h 1608"/>
              <a:gd name="T2" fmla="*/ 126 w 1368"/>
              <a:gd name="T3" fmla="*/ 293 h 1608"/>
              <a:gd name="T4" fmla="*/ 134 w 1368"/>
              <a:gd name="T5" fmla="*/ 190 h 1608"/>
              <a:gd name="T6" fmla="*/ 111 w 1368"/>
              <a:gd name="T7" fmla="*/ 98 h 1608"/>
              <a:gd name="T8" fmla="*/ 53 w 1368"/>
              <a:gd name="T9" fmla="*/ 17 h 1608"/>
              <a:gd name="T10" fmla="*/ 0 w 1368"/>
              <a:gd name="T11" fmla="*/ 8 h 16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68"/>
              <a:gd name="T19" fmla="*/ 0 h 1608"/>
              <a:gd name="T20" fmla="*/ 1368 w 1368"/>
              <a:gd name="T21" fmla="*/ 1608 h 16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68" h="1608">
                <a:moveTo>
                  <a:pt x="816" y="1608"/>
                </a:moveTo>
                <a:cubicBezTo>
                  <a:pt x="988" y="1548"/>
                  <a:pt x="1160" y="1488"/>
                  <a:pt x="1248" y="1368"/>
                </a:cubicBezTo>
                <a:cubicBezTo>
                  <a:pt x="1336" y="1248"/>
                  <a:pt x="1368" y="1040"/>
                  <a:pt x="1344" y="888"/>
                </a:cubicBezTo>
                <a:cubicBezTo>
                  <a:pt x="1320" y="736"/>
                  <a:pt x="1240" y="592"/>
                  <a:pt x="1104" y="456"/>
                </a:cubicBezTo>
                <a:cubicBezTo>
                  <a:pt x="968" y="320"/>
                  <a:pt x="712" y="144"/>
                  <a:pt x="528" y="72"/>
                </a:cubicBezTo>
                <a:cubicBezTo>
                  <a:pt x="344" y="0"/>
                  <a:pt x="172" y="12"/>
                  <a:pt x="0" y="24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1" name="Line 33">
            <a:extLst>
              <a:ext uri="{FF2B5EF4-FFF2-40B4-BE49-F238E27FC236}">
                <a16:creationId xmlns:a16="http://schemas.microsoft.com/office/drawing/2014/main" id="{22F83747-E50F-43FD-BF31-A6CC4ABE7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52725" y="5297488"/>
            <a:ext cx="884238" cy="984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2" name="Freeform 34">
            <a:extLst>
              <a:ext uri="{FF2B5EF4-FFF2-40B4-BE49-F238E27FC236}">
                <a16:creationId xmlns:a16="http://schemas.microsoft.com/office/drawing/2014/main" id="{5D898EF0-6682-B36E-FFED-CC60B3F89C23}"/>
              </a:ext>
            </a:extLst>
          </p:cNvPr>
          <p:cNvSpPr>
            <a:spLocks/>
          </p:cNvSpPr>
          <p:nvPr/>
        </p:nvSpPr>
        <p:spPr bwMode="auto">
          <a:xfrm>
            <a:off x="2605088" y="3724275"/>
            <a:ext cx="508000" cy="1573213"/>
          </a:xfrm>
          <a:custGeom>
            <a:avLst/>
            <a:gdLst>
              <a:gd name="T0" fmla="*/ 96 w 496"/>
              <a:gd name="T1" fmla="*/ 1536 h 1536"/>
              <a:gd name="T2" fmla="*/ 480 w 496"/>
              <a:gd name="T3" fmla="*/ 1008 h 1536"/>
              <a:gd name="T4" fmla="*/ 0 w 496"/>
              <a:gd name="T5" fmla="*/ 0 h 1536"/>
              <a:gd name="T6" fmla="*/ 0 60000 65536"/>
              <a:gd name="T7" fmla="*/ 0 60000 65536"/>
              <a:gd name="T8" fmla="*/ 0 60000 65536"/>
              <a:gd name="T9" fmla="*/ 0 w 496"/>
              <a:gd name="T10" fmla="*/ 0 h 1536"/>
              <a:gd name="T11" fmla="*/ 496 w 496"/>
              <a:gd name="T12" fmla="*/ 1536 h 1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6" h="1536">
                <a:moveTo>
                  <a:pt x="96" y="1536"/>
                </a:moveTo>
                <a:cubicBezTo>
                  <a:pt x="296" y="1400"/>
                  <a:pt x="496" y="1264"/>
                  <a:pt x="480" y="1008"/>
                </a:cubicBezTo>
                <a:cubicBezTo>
                  <a:pt x="464" y="752"/>
                  <a:pt x="232" y="376"/>
                  <a:pt x="0" y="0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3" name="Freeform 35">
            <a:extLst>
              <a:ext uri="{FF2B5EF4-FFF2-40B4-BE49-F238E27FC236}">
                <a16:creationId xmlns:a16="http://schemas.microsoft.com/office/drawing/2014/main" id="{DD9B5E4A-3FB3-B953-98CC-6B59FA1C78F7}"/>
              </a:ext>
            </a:extLst>
          </p:cNvPr>
          <p:cNvSpPr>
            <a:spLocks/>
          </p:cNvSpPr>
          <p:nvPr/>
        </p:nvSpPr>
        <p:spPr bwMode="auto">
          <a:xfrm>
            <a:off x="2506663" y="3675063"/>
            <a:ext cx="1768475" cy="2359025"/>
          </a:xfrm>
          <a:custGeom>
            <a:avLst/>
            <a:gdLst>
              <a:gd name="T0" fmla="*/ 1104 w 1728"/>
              <a:gd name="T1" fmla="*/ 0 h 2400"/>
              <a:gd name="T2" fmla="*/ 1584 w 1728"/>
              <a:gd name="T3" fmla="*/ 191 h 2400"/>
              <a:gd name="T4" fmla="*/ 1680 w 1728"/>
              <a:gd name="T5" fmla="*/ 555 h 2400"/>
              <a:gd name="T6" fmla="*/ 1296 w 1728"/>
              <a:gd name="T7" fmla="*/ 726 h 2400"/>
              <a:gd name="T8" fmla="*/ 0 w 1728"/>
              <a:gd name="T9" fmla="*/ 866 h 2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2400"/>
              <a:gd name="T17" fmla="*/ 1728 w 1728"/>
              <a:gd name="T18" fmla="*/ 2400 h 2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2400">
                <a:moveTo>
                  <a:pt x="1104" y="0"/>
                </a:moveTo>
                <a:cubicBezTo>
                  <a:pt x="1296" y="136"/>
                  <a:pt x="1488" y="272"/>
                  <a:pt x="1584" y="528"/>
                </a:cubicBezTo>
                <a:cubicBezTo>
                  <a:pt x="1680" y="784"/>
                  <a:pt x="1728" y="1288"/>
                  <a:pt x="1680" y="1536"/>
                </a:cubicBezTo>
                <a:cubicBezTo>
                  <a:pt x="1632" y="1784"/>
                  <a:pt x="1576" y="1872"/>
                  <a:pt x="1296" y="2016"/>
                </a:cubicBezTo>
                <a:cubicBezTo>
                  <a:pt x="1016" y="2160"/>
                  <a:pt x="508" y="2280"/>
                  <a:pt x="0" y="2400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4" name="Rectangle 36">
            <a:extLst>
              <a:ext uri="{FF2B5EF4-FFF2-40B4-BE49-F238E27FC236}">
                <a16:creationId xmlns:a16="http://schemas.microsoft.com/office/drawing/2014/main" id="{0144FC42-D440-2C43-179C-D2074FE62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" y="3970338"/>
            <a:ext cx="3444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15" name="Rectangle 37">
            <a:extLst>
              <a:ext uri="{FF2B5EF4-FFF2-40B4-BE49-F238E27FC236}">
                <a16:creationId xmlns:a16="http://schemas.microsoft.com/office/drawing/2014/main" id="{733B7186-DCC1-29F4-D3B9-D822DE1C1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575" y="3478213"/>
            <a:ext cx="3444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116" name="Rectangle 38">
            <a:extLst>
              <a:ext uri="{FF2B5EF4-FFF2-40B4-BE49-F238E27FC236}">
                <a16:creationId xmlns:a16="http://schemas.microsoft.com/office/drawing/2014/main" id="{61BFB34D-7B84-9623-E669-6585CD3F3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13" y="3332163"/>
            <a:ext cx="344487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117" name="Rectangle 39">
            <a:extLst>
              <a:ext uri="{FF2B5EF4-FFF2-40B4-BE49-F238E27FC236}">
                <a16:creationId xmlns:a16="http://schemas.microsoft.com/office/drawing/2014/main" id="{A604ECBD-D441-BA61-AAB1-5864AA25D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3" y="3675063"/>
            <a:ext cx="342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118" name="Rectangle 40">
            <a:extLst>
              <a:ext uri="{FF2B5EF4-FFF2-40B4-BE49-F238E27FC236}">
                <a16:creationId xmlns:a16="http://schemas.microsoft.com/office/drawing/2014/main" id="{ACEA5DD2-D543-C875-76FF-20D1CD234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8" y="5248275"/>
            <a:ext cx="344487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119" name="Rectangle 41">
            <a:extLst>
              <a:ext uri="{FF2B5EF4-FFF2-40B4-BE49-F238E27FC236}">
                <a16:creationId xmlns:a16="http://schemas.microsoft.com/office/drawing/2014/main" id="{5DF42819-39CA-82C7-D1BA-5B91D4F53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5445125"/>
            <a:ext cx="3429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120" name="Rectangle 42">
            <a:extLst>
              <a:ext uri="{FF2B5EF4-FFF2-40B4-BE49-F238E27FC236}">
                <a16:creationId xmlns:a16="http://schemas.microsoft.com/office/drawing/2014/main" id="{02FF5A35-278E-6807-9326-A84948C2F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4413250"/>
            <a:ext cx="3444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21" name="Rectangle 43">
            <a:extLst>
              <a:ext uri="{FF2B5EF4-FFF2-40B4-BE49-F238E27FC236}">
                <a16:creationId xmlns:a16="http://schemas.microsoft.com/office/drawing/2014/main" id="{B905682F-44B9-D1A3-442D-DDE9E5EBF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657725"/>
            <a:ext cx="342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22" name="Rectangle 44">
            <a:extLst>
              <a:ext uri="{FF2B5EF4-FFF2-40B4-BE49-F238E27FC236}">
                <a16:creationId xmlns:a16="http://schemas.microsoft.com/office/drawing/2014/main" id="{D28C2991-395C-77ED-1B7C-FAC666561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5149850"/>
            <a:ext cx="3444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(</a:t>
            </a:r>
          </a:p>
        </p:txBody>
      </p:sp>
      <p:sp>
        <p:nvSpPr>
          <p:cNvPr id="123" name="Rectangle 45">
            <a:extLst>
              <a:ext uri="{FF2B5EF4-FFF2-40B4-BE49-F238E27FC236}">
                <a16:creationId xmlns:a16="http://schemas.microsoft.com/office/drawing/2014/main" id="{50663763-CFD5-B725-37C9-B5A01A180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4953000"/>
            <a:ext cx="342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24" name="Rectangle 46">
            <a:extLst>
              <a:ext uri="{FF2B5EF4-FFF2-40B4-BE49-F238E27FC236}">
                <a16:creationId xmlns:a16="http://schemas.microsoft.com/office/drawing/2014/main" id="{57C7110D-61D1-3534-3528-79BBE1110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3213" y="4903788"/>
            <a:ext cx="34448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(</a:t>
            </a:r>
          </a:p>
        </p:txBody>
      </p:sp>
      <p:sp>
        <p:nvSpPr>
          <p:cNvPr id="125" name="Rectangle 47">
            <a:extLst>
              <a:ext uri="{FF2B5EF4-FFF2-40B4-BE49-F238E27FC236}">
                <a16:creationId xmlns:a16="http://schemas.microsoft.com/office/drawing/2014/main" id="{C051E85D-1E6D-B48F-6519-1048F4CA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4960938"/>
            <a:ext cx="344488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26" name="Rectangle 48">
            <a:extLst>
              <a:ext uri="{FF2B5EF4-FFF2-40B4-BE49-F238E27FC236}">
                <a16:creationId xmlns:a16="http://schemas.microsoft.com/office/drawing/2014/main" id="{D29D4A5F-5580-6199-E5C4-A1B6F9ED7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5429250"/>
            <a:ext cx="34448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27" name="Freeform 49">
            <a:extLst>
              <a:ext uri="{FF2B5EF4-FFF2-40B4-BE49-F238E27FC236}">
                <a16:creationId xmlns:a16="http://schemas.microsoft.com/office/drawing/2014/main" id="{5A313C4B-850A-B7BF-5BD3-03A8DA3F04BC}"/>
              </a:ext>
            </a:extLst>
          </p:cNvPr>
          <p:cNvSpPr>
            <a:spLocks/>
          </p:cNvSpPr>
          <p:nvPr/>
        </p:nvSpPr>
        <p:spPr bwMode="auto">
          <a:xfrm>
            <a:off x="1720850" y="3773488"/>
            <a:ext cx="1016000" cy="1622425"/>
          </a:xfrm>
          <a:custGeom>
            <a:avLst/>
            <a:gdLst>
              <a:gd name="T0" fmla="*/ 816 w 992"/>
              <a:gd name="T1" fmla="*/ 0 h 1584"/>
              <a:gd name="T2" fmla="*/ 912 w 992"/>
              <a:gd name="T3" fmla="*/ 480 h 1584"/>
              <a:gd name="T4" fmla="*/ 960 w 992"/>
              <a:gd name="T5" fmla="*/ 960 h 1584"/>
              <a:gd name="T6" fmla="*/ 720 w 992"/>
              <a:gd name="T7" fmla="*/ 1344 h 1584"/>
              <a:gd name="T8" fmla="*/ 0 w 992"/>
              <a:gd name="T9" fmla="*/ 1584 h 15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2"/>
              <a:gd name="T16" fmla="*/ 0 h 1584"/>
              <a:gd name="T17" fmla="*/ 992 w 992"/>
              <a:gd name="T18" fmla="*/ 1584 h 15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2" h="1584">
                <a:moveTo>
                  <a:pt x="816" y="0"/>
                </a:moveTo>
                <a:cubicBezTo>
                  <a:pt x="852" y="160"/>
                  <a:pt x="888" y="320"/>
                  <a:pt x="912" y="480"/>
                </a:cubicBezTo>
                <a:cubicBezTo>
                  <a:pt x="936" y="640"/>
                  <a:pt x="992" y="816"/>
                  <a:pt x="960" y="960"/>
                </a:cubicBezTo>
                <a:cubicBezTo>
                  <a:pt x="928" y="1104"/>
                  <a:pt x="880" y="1240"/>
                  <a:pt x="720" y="1344"/>
                </a:cubicBezTo>
                <a:cubicBezTo>
                  <a:pt x="560" y="1448"/>
                  <a:pt x="280" y="1516"/>
                  <a:pt x="0" y="1584"/>
                </a:cubicBezTo>
              </a:path>
            </a:pathLst>
          </a:custGeom>
          <a:noFill/>
          <a:ln w="1905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3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28" name="Rectangle 50">
            <a:extLst>
              <a:ext uri="{FF2B5EF4-FFF2-40B4-BE49-F238E27FC236}">
                <a16:creationId xmlns:a16="http://schemas.microsoft.com/office/drawing/2014/main" id="{02F02D51-1B0E-EB14-7AC9-2A82F97BB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4117975"/>
            <a:ext cx="3444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(</a:t>
            </a:r>
          </a:p>
        </p:txBody>
      </p:sp>
      <p:sp>
        <p:nvSpPr>
          <p:cNvPr id="129" name="Rectangle 51">
            <a:extLst>
              <a:ext uri="{FF2B5EF4-FFF2-40B4-BE49-F238E27FC236}">
                <a16:creationId xmlns:a16="http://schemas.microsoft.com/office/drawing/2014/main" id="{E92F568F-5D7E-C6C3-CF7C-3AA0ED42F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63" y="4019550"/>
            <a:ext cx="34448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30" name="Rectangle 52">
            <a:extLst>
              <a:ext uri="{FF2B5EF4-FFF2-40B4-BE49-F238E27FC236}">
                <a16:creationId xmlns:a16="http://schemas.microsoft.com/office/drawing/2014/main" id="{37CC060B-7CC2-F219-E5D2-E24146EA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338" y="3736975"/>
            <a:ext cx="34448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31" name="Rectangle 53">
            <a:extLst>
              <a:ext uri="{FF2B5EF4-FFF2-40B4-BE49-F238E27FC236}">
                <a16:creationId xmlns:a16="http://schemas.microsoft.com/office/drawing/2014/main" id="{0929AD2C-D03C-FF0B-67D9-933EE16A9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805363"/>
            <a:ext cx="342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132" name="Rectangle 54">
            <a:extLst>
              <a:ext uri="{FF2B5EF4-FFF2-40B4-BE49-F238E27FC236}">
                <a16:creationId xmlns:a16="http://schemas.microsoft.com/office/drawing/2014/main" id="{9BDE4AAB-3A94-FE52-E6B1-3C3C3A40B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6078538"/>
            <a:ext cx="342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33" name="Rectangle 55">
            <a:extLst>
              <a:ext uri="{FF2B5EF4-FFF2-40B4-BE49-F238E27FC236}">
                <a16:creationId xmlns:a16="http://schemas.microsoft.com/office/drawing/2014/main" id="{629CCD74-97A3-10A7-C86A-B3AA3A13C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513" y="5945188"/>
            <a:ext cx="34448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134" name="Rectangle 56">
            <a:extLst>
              <a:ext uri="{FF2B5EF4-FFF2-40B4-BE49-F238E27FC236}">
                <a16:creationId xmlns:a16="http://schemas.microsoft.com/office/drawing/2014/main" id="{1EFC7584-FA5B-374E-D2F6-F8E9FFE3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850" y="5689600"/>
            <a:ext cx="3429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(</a:t>
            </a:r>
          </a:p>
        </p:txBody>
      </p:sp>
      <p:sp>
        <p:nvSpPr>
          <p:cNvPr id="135" name="Rectangle 57">
            <a:extLst>
              <a:ext uri="{FF2B5EF4-FFF2-40B4-BE49-F238E27FC236}">
                <a16:creationId xmlns:a16="http://schemas.microsoft.com/office/drawing/2014/main" id="{7AD21B0F-C241-F5EE-5532-49034EF3E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5370513"/>
            <a:ext cx="3444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407048" name="矩形 79">
            <a:extLst>
              <a:ext uri="{FF2B5EF4-FFF2-40B4-BE49-F238E27FC236}">
                <a16:creationId xmlns:a16="http://schemas.microsoft.com/office/drawing/2014/main" id="{6CABE5F4-6AB6-9C5B-4138-598E6F281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963" y="5622925"/>
            <a:ext cx="508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hangingPunct="1"/>
            <a:r>
              <a:rPr kumimoji="1" lang="en-US" altLang="zh-CN"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24A37F76-27CA-DF5B-D641-06C4A84D5802}"/>
              </a:ext>
            </a:extLst>
          </p:cNvPr>
          <p:cNvSpPr txBox="1"/>
          <p:nvPr/>
        </p:nvSpPr>
        <p:spPr>
          <a:xfrm>
            <a:off x="5791200" y="2840038"/>
            <a:ext cx="2682875" cy="449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31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LR(0)</a:t>
            </a:r>
            <a:r>
              <a:rPr lang="zh-CN" altLang="en-US" sz="231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项目集规范族</a:t>
            </a:r>
            <a:endParaRPr lang="zh-CN" altLang="en-US" sz="1488" dirty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75" name="Oval 58">
            <a:extLst>
              <a:ext uri="{FF2B5EF4-FFF2-40B4-BE49-F238E27FC236}">
                <a16:creationId xmlns:a16="http://schemas.microsoft.com/office/drawing/2014/main" id="{B3596021-1D9C-8DE5-B3CE-C2F4139F89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863" y="3606800"/>
            <a:ext cx="361950" cy="361950"/>
          </a:xfrm>
          <a:prstGeom prst="ellipse">
            <a:avLst/>
          </a:prstGeom>
          <a:noFill/>
          <a:ln w="57150">
            <a:solidFill>
              <a:srgbClr val="C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76" name="Oval 59">
            <a:extLst>
              <a:ext uri="{FF2B5EF4-FFF2-40B4-BE49-F238E27FC236}">
                <a16:creationId xmlns:a16="http://schemas.microsoft.com/office/drawing/2014/main" id="{8DD10208-869A-86E9-374C-D08583A867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688" y="5816600"/>
            <a:ext cx="361950" cy="361950"/>
          </a:xfrm>
          <a:prstGeom prst="ellipse">
            <a:avLst/>
          </a:prstGeom>
          <a:noFill/>
          <a:ln w="57150">
            <a:solidFill>
              <a:srgbClr val="C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77" name="Oval 60">
            <a:extLst>
              <a:ext uri="{FF2B5EF4-FFF2-40B4-BE49-F238E27FC236}">
                <a16:creationId xmlns:a16="http://schemas.microsoft.com/office/drawing/2014/main" id="{92B5E8BC-6963-BD5B-41FF-2879B1FE8F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1363" y="3408363"/>
            <a:ext cx="361950" cy="361950"/>
          </a:xfrm>
          <a:prstGeom prst="ellipse">
            <a:avLst/>
          </a:prstGeom>
          <a:noFill/>
          <a:ln w="57150">
            <a:solidFill>
              <a:srgbClr val="C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488">
              <a:solidFill>
                <a:prstClr val="black"/>
              </a:solid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4EBD0-04FF-E3AD-2BFA-181BB923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一个非</a:t>
            </a:r>
            <a:r>
              <a:rPr lang="en-US" altLang="zh-CN" dirty="0"/>
              <a:t>LR(0)</a:t>
            </a:r>
            <a:r>
              <a:rPr lang="zh-CN" altLang="en-US" dirty="0"/>
              <a:t>文法</a:t>
            </a:r>
          </a:p>
        </p:txBody>
      </p:sp>
      <p:sp>
        <p:nvSpPr>
          <p:cNvPr id="580610" name="Rectangle 2">
            <a:extLst>
              <a:ext uri="{FF2B5EF4-FFF2-40B4-BE49-F238E27FC236}">
                <a16:creationId xmlns:a16="http://schemas.microsoft.com/office/drawing/2014/main" id="{2EB730D3-F322-EAAD-AB51-5D5E0D4CD7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CN" sz="3086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zh-CN" altLang="en-US" sz="308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都含有“移进－归约”冲突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C2D3EB80-7355-C304-D70A-D09333F73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5256213"/>
            <a:ext cx="627221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ea typeface="宋体" panose="02010600030101010101" pitchFamily="2" charset="-122"/>
              </a:rPr>
              <a:t>FOLLOW(S</a:t>
            </a:r>
            <a:r>
              <a:rPr kumimoji="1" lang="en-US" altLang="zh-CN" sz="3086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3086" dirty="0">
                <a:solidFill>
                  <a:prstClr val="black"/>
                </a:solidFill>
                <a:ea typeface="宋体" panose="02010600030101010101" pitchFamily="2" charset="-122"/>
              </a:rPr>
              <a:t>)</a:t>
            </a:r>
            <a:r>
              <a:rPr lang="zh-CN" altLang="en-US" sz="3086" dirty="0">
                <a:solidFill>
                  <a:prstClr val="black"/>
                </a:solidFill>
                <a:ea typeface="宋体" panose="02010600030101010101" pitchFamily="2" charset="-122"/>
              </a:rPr>
              <a:t>＝</a:t>
            </a:r>
            <a:r>
              <a:rPr lang="en-US" altLang="zh-CN" sz="3086" dirty="0">
                <a:solidFill>
                  <a:prstClr val="black"/>
                </a:solidFill>
                <a:ea typeface="宋体" panose="02010600030101010101" pitchFamily="2" charset="-122"/>
              </a:rPr>
              <a:t>{ # }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086" dirty="0">
                <a:solidFill>
                  <a:prstClr val="black"/>
                </a:solidFill>
                <a:ea typeface="宋体" panose="02010600030101010101" pitchFamily="2" charset="-122"/>
              </a:rPr>
              <a:t>FOLLOW(E) </a:t>
            </a:r>
            <a:r>
              <a:rPr lang="zh-CN" altLang="en-US" sz="3086" dirty="0">
                <a:solidFill>
                  <a:prstClr val="black"/>
                </a:solidFill>
                <a:ea typeface="宋体" panose="02010600030101010101" pitchFamily="2" charset="-122"/>
              </a:rPr>
              <a:t>＝</a:t>
            </a:r>
            <a:r>
              <a:rPr lang="en-US" altLang="zh-CN" sz="3086" dirty="0">
                <a:solidFill>
                  <a:prstClr val="black"/>
                </a:solidFill>
                <a:ea typeface="宋体" panose="02010600030101010101" pitchFamily="2" charset="-122"/>
              </a:rPr>
              <a:t>{ +, ), # }</a:t>
            </a:r>
            <a:endParaRPr lang="en-GB" altLang="zh-CN" sz="3086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20EEEE5E-F73F-F4D4-FF25-92D564502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2971800"/>
            <a:ext cx="2141537" cy="754063"/>
          </a:xfrm>
          <a:prstGeom prst="rect">
            <a:avLst/>
          </a:prstGeom>
          <a:ln w="28575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2646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S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→E•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E→E•+T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14EEC36-802C-C73E-7AD7-A5DE577DB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700" y="2971800"/>
            <a:ext cx="2141538" cy="754063"/>
          </a:xfrm>
          <a:prstGeom prst="rect">
            <a:avLst/>
          </a:prstGeom>
          <a:ln w="28575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2646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2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E→T•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T→T•*F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3AAA7280-6659-0FE3-50CB-22FADF161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4263" y="2971800"/>
            <a:ext cx="2143125" cy="754063"/>
          </a:xfrm>
          <a:prstGeom prst="rect">
            <a:avLst/>
          </a:prstGeom>
          <a:ln w="28575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2646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9</a:t>
            </a: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 E→E+T•  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646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T→T•*F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01B8B1-B5E5-972C-222B-063AEBB938B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72422" y="4127175"/>
            <a:ext cx="7100532" cy="806888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E682B20D-B9DF-363A-29A2-463B9DB7A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5" y="6567488"/>
            <a:ext cx="5635625" cy="566737"/>
          </a:xfrm>
          <a:prstGeom prst="rect">
            <a:avLst/>
          </a:prstGeom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3086" dirty="0">
                <a:solidFill>
                  <a:prstClr val="white"/>
                </a:solidFill>
                <a:latin typeface="微软雅黑" panose="020B0503020204020204" pitchFamily="34" charset="-122"/>
              </a:rPr>
              <a:t>采取</a:t>
            </a:r>
            <a:r>
              <a:rPr lang="en-US" altLang="zh-CN" sz="3086" dirty="0">
                <a:solidFill>
                  <a:prstClr val="white"/>
                </a:solidFill>
                <a:latin typeface="微软雅黑" panose="020B0503020204020204" pitchFamily="34" charset="-122"/>
              </a:rPr>
              <a:t>SLR(1)</a:t>
            </a:r>
            <a:r>
              <a:rPr lang="zh-CN" altLang="en-US" sz="3086" dirty="0">
                <a:solidFill>
                  <a:prstClr val="white"/>
                </a:solidFill>
                <a:latin typeface="微软雅黑" panose="020B0503020204020204" pitchFamily="34" charset="-122"/>
              </a:rPr>
              <a:t>冲突消解</a:t>
            </a:r>
            <a:endParaRPr lang="en-GB" altLang="zh-CN" sz="3086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0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0" grpId="0" build="p"/>
      <p:bldP spid="14" grpId="0" build="p"/>
      <p:bldP spid="15" grpId="0" animBg="1"/>
      <p:bldP spid="16" grpId="0" animBg="1"/>
      <p:bldP spid="17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8" name="Rectangle 49">
            <a:extLst>
              <a:ext uri="{FF2B5EF4-FFF2-40B4-BE49-F238E27FC236}">
                <a16:creationId xmlns:a16="http://schemas.microsoft.com/office/drawing/2014/main" id="{A6C8CCE9-470F-9802-2C46-0C87B714E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092" y="15875"/>
            <a:ext cx="2009775" cy="2873375"/>
          </a:xfrm>
          <a:prstGeom prst="rect">
            <a:avLst/>
          </a:prstGeom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(0) S</a:t>
            </a:r>
            <a:r>
              <a:rPr lang="en-US" altLang="zh-CN" sz="2425" dirty="0">
                <a:solidFill>
                  <a:prstClr val="white"/>
                </a:solidFill>
                <a:sym typeface="Symbol" panose="05050102010706020507" pitchFamily="18" charset="2"/>
              </a:rPr>
              <a:t></a:t>
            </a:r>
            <a:r>
              <a:rPr lang="en-US" altLang="zh-CN" sz="2425" dirty="0">
                <a:solidFill>
                  <a:prstClr val="white"/>
                </a:solidFill>
              </a:rPr>
              <a:t>→E</a:t>
            </a:r>
          </a:p>
          <a:p>
            <a:pPr defTabSz="503972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(1) E→E+T</a:t>
            </a:r>
          </a:p>
          <a:p>
            <a:pPr defTabSz="503972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(2) E→T</a:t>
            </a:r>
          </a:p>
          <a:p>
            <a:pPr defTabSz="503972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(3) T→T*F</a:t>
            </a:r>
          </a:p>
          <a:p>
            <a:pPr defTabSz="503972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(4) T→F</a:t>
            </a:r>
          </a:p>
          <a:p>
            <a:pPr defTabSz="503972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(5) F→(E)</a:t>
            </a:r>
          </a:p>
          <a:p>
            <a:pPr defTabSz="503972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EEECE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25" dirty="0">
                <a:solidFill>
                  <a:prstClr val="white"/>
                </a:solidFill>
              </a:rPr>
              <a:t>(6) </a:t>
            </a:r>
            <a:r>
              <a:rPr lang="en-US" altLang="zh-CN" sz="2425" dirty="0" err="1">
                <a:solidFill>
                  <a:prstClr val="white"/>
                </a:solidFill>
              </a:rPr>
              <a:t>F→i</a:t>
            </a:r>
            <a:r>
              <a:rPr lang="en-US" altLang="zh-CN" sz="2425" dirty="0">
                <a:solidFill>
                  <a:prstClr val="white"/>
                </a:solidFill>
              </a:rPr>
              <a:t>	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9DD36D-8251-29EC-02DB-D1F2ECE74BF7}"/>
              </a:ext>
            </a:extLst>
          </p:cNvPr>
          <p:cNvGraphicFramePr>
            <a:graphicFrameLocks noGrp="1"/>
          </p:cNvGraphicFramePr>
          <p:nvPr/>
        </p:nvGraphicFramePr>
        <p:xfrm>
          <a:off x="266700" y="2959100"/>
          <a:ext cx="4667249" cy="4267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92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7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7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7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7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 gridSpan="6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ACTION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GOTO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</a:rPr>
                        <a:t>状态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 err="1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endParaRPr lang="zh-CN" sz="20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sz="20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sz="20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endParaRPr lang="zh-CN" sz="20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20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#</a:t>
                      </a:r>
                      <a:endParaRPr lang="zh-CN" sz="20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E</a:t>
                      </a:r>
                      <a:endParaRPr lang="zh-CN" sz="20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T</a:t>
                      </a:r>
                      <a:endParaRPr lang="zh-CN" sz="20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F</a:t>
                      </a:r>
                      <a:endParaRPr lang="zh-CN" sz="20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38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98" marR="14698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B13416FA-4BF3-5D83-054D-1A14424957D0}"/>
              </a:ext>
            </a:extLst>
          </p:cNvPr>
          <p:cNvGrpSpPr>
            <a:grpSpLocks/>
          </p:cNvGrpSpPr>
          <p:nvPr/>
        </p:nvGrpSpPr>
        <p:grpSpPr bwMode="auto">
          <a:xfrm>
            <a:off x="5467350" y="4244975"/>
            <a:ext cx="4017963" cy="3163888"/>
            <a:chOff x="7265099" y="2970553"/>
            <a:chExt cx="4859165" cy="3826962"/>
          </a:xfrm>
        </p:grpSpPr>
        <p:sp>
          <p:nvSpPr>
            <p:cNvPr id="124" name="Rectangle 3">
              <a:extLst>
                <a:ext uri="{FF2B5EF4-FFF2-40B4-BE49-F238E27FC236}">
                  <a16:creationId xmlns:a16="http://schemas.microsoft.com/office/drawing/2014/main" id="{85273C96-B5AD-31DA-AB8D-3EC7419C6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5099" y="2974393"/>
              <a:ext cx="1489811" cy="1987409"/>
            </a:xfrm>
            <a:prstGeom prst="rect">
              <a:avLst/>
            </a:prstGeom>
            <a:ln w="38100">
              <a:solidFill>
                <a:srgbClr val="0070C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0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  S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→•E	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E→•E+T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E→•T	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T→•T*F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T→•F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F→• (E) 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F→•</a:t>
              </a:r>
              <a:r>
                <a:rPr kumimoji="1" lang="en-US" altLang="zh-CN" sz="1488" dirty="0" err="1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endParaRPr kumimoji="1" lang="en-US" altLang="zh-CN" sz="1488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25" name="Rectangle 4">
              <a:extLst>
                <a:ext uri="{FF2B5EF4-FFF2-40B4-BE49-F238E27FC236}">
                  <a16:creationId xmlns:a16="http://schemas.microsoft.com/office/drawing/2014/main" id="{A0BEB62F-C1DE-1823-8D64-4557AE6F4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778" y="5065493"/>
              <a:ext cx="1491731" cy="524214"/>
            </a:xfrm>
            <a:prstGeom prst="rect">
              <a:avLst/>
            </a:prstGeom>
            <a:ln w="38100">
              <a:solidFill>
                <a:srgbClr val="C0000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  S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→E•	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E→E•+T</a:t>
              </a:r>
            </a:p>
          </p:txBody>
        </p:sp>
        <p:sp>
          <p:nvSpPr>
            <p:cNvPr id="126" name="Rectangle 5">
              <a:extLst>
                <a:ext uri="{FF2B5EF4-FFF2-40B4-BE49-F238E27FC236}">
                  <a16:creationId xmlns:a16="http://schemas.microsoft.com/office/drawing/2014/main" id="{9C8A42BC-97FF-5E04-CE7D-62F761576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5099" y="5689558"/>
              <a:ext cx="1489811" cy="524216"/>
            </a:xfrm>
            <a:prstGeom prst="rect">
              <a:avLst/>
            </a:prstGeom>
            <a:ln w="38100">
              <a:solidFill>
                <a:srgbClr val="C0000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2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  E→T•	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T→T•*F</a:t>
              </a:r>
            </a:p>
          </p:txBody>
        </p:sp>
        <p:sp>
          <p:nvSpPr>
            <p:cNvPr id="127" name="Rectangle 6">
              <a:extLst>
                <a:ext uri="{FF2B5EF4-FFF2-40B4-BE49-F238E27FC236}">
                  <a16:creationId xmlns:a16="http://schemas.microsoft.com/office/drawing/2014/main" id="{2C3BB775-FF37-6F6E-1B96-CAE1F56E3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778" y="6315544"/>
              <a:ext cx="1491731" cy="330275"/>
            </a:xfrm>
            <a:prstGeom prst="rect">
              <a:avLst/>
            </a:prstGeom>
            <a:ln w="38100">
              <a:solidFill>
                <a:srgbClr val="0070C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3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  T→F•  </a:t>
              </a:r>
            </a:p>
          </p:txBody>
        </p:sp>
        <p:sp>
          <p:nvSpPr>
            <p:cNvPr id="128" name="Rectangle 7">
              <a:extLst>
                <a:ext uri="{FF2B5EF4-FFF2-40B4-BE49-F238E27FC236}">
                  <a16:creationId xmlns:a16="http://schemas.microsoft.com/office/drawing/2014/main" id="{3806F798-C954-4E6D-FBFC-62A25EF0F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015" y="2974393"/>
              <a:ext cx="1489811" cy="1987409"/>
            </a:xfrm>
            <a:prstGeom prst="rect">
              <a:avLst/>
            </a:prstGeom>
            <a:ln w="38100">
              <a:solidFill>
                <a:srgbClr val="0070C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4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  F→(•E)   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 E→•E+T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 E→•T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 T→•T*F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 T→•F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 F→• (E)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 F→•</a:t>
              </a:r>
              <a:r>
                <a:rPr kumimoji="1" lang="en-US" altLang="zh-CN" sz="1488" dirty="0" err="1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endParaRPr kumimoji="1" lang="en-US" altLang="zh-CN" sz="1488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29" name="Rectangle 8">
              <a:extLst>
                <a:ext uri="{FF2B5EF4-FFF2-40B4-BE49-F238E27FC236}">
                  <a16:creationId xmlns:a16="http://schemas.microsoft.com/office/drawing/2014/main" id="{CFFC3FDF-460D-936E-B79F-73F90DB9B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015" y="5065493"/>
              <a:ext cx="1489811" cy="330275"/>
            </a:xfrm>
            <a:prstGeom prst="rect">
              <a:avLst/>
            </a:prstGeom>
            <a:ln w="38100">
              <a:solidFill>
                <a:srgbClr val="0070C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5 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	</a:t>
              </a:r>
              <a:r>
                <a:rPr kumimoji="1" lang="en-US" altLang="zh-CN" sz="1488" dirty="0" err="1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F→i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•</a:t>
              </a:r>
            </a:p>
          </p:txBody>
        </p:sp>
        <p:sp>
          <p:nvSpPr>
            <p:cNvPr id="130" name="Rectangle 9">
              <a:extLst>
                <a:ext uri="{FF2B5EF4-FFF2-40B4-BE49-F238E27FC236}">
                  <a16:creationId xmlns:a16="http://schemas.microsoft.com/office/drawing/2014/main" id="{1CC8BCF4-0CF9-6F76-D514-F71DA4D60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3374" y="5499459"/>
              <a:ext cx="1489811" cy="1298056"/>
            </a:xfrm>
            <a:prstGeom prst="rect">
              <a:avLst/>
            </a:prstGeom>
            <a:ln w="38100">
              <a:solidFill>
                <a:srgbClr val="0070C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6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  E→E+•T</a:t>
              </a:r>
            </a:p>
            <a:p>
              <a:pPr defTabSz="503972" eaLnBrk="1" fontAlgn="auto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T→•T*F</a:t>
              </a:r>
            </a:p>
            <a:p>
              <a:pPr defTabSz="503972" eaLnBrk="1" fontAlgn="auto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T→•F</a:t>
              </a:r>
            </a:p>
            <a:p>
              <a:pPr defTabSz="503972" eaLnBrk="1" fontAlgn="auto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F→•(E)</a:t>
              </a:r>
            </a:p>
            <a:p>
              <a:pPr defTabSz="503972" eaLnBrk="1" fontAlgn="auto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F→•</a:t>
              </a:r>
              <a:r>
                <a:rPr kumimoji="1" lang="en-US" altLang="zh-CN" sz="1488" dirty="0" err="1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endParaRPr kumimoji="1" lang="en-US" altLang="zh-CN" sz="1488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1" name="Rectangle 10">
              <a:extLst>
                <a:ext uri="{FF2B5EF4-FFF2-40B4-BE49-F238E27FC236}">
                  <a16:creationId xmlns:a16="http://schemas.microsoft.com/office/drawing/2014/main" id="{C879FA81-F5C4-C79D-7E74-164F4D6CE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4453" y="2970553"/>
              <a:ext cx="1489811" cy="827607"/>
            </a:xfrm>
            <a:prstGeom prst="rect">
              <a:avLst/>
            </a:prstGeom>
            <a:ln w="38100">
              <a:solidFill>
                <a:srgbClr val="0070C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7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  T→T*•F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 F→•(E)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 F→•</a:t>
              </a:r>
              <a:r>
                <a:rPr kumimoji="1" lang="en-US" altLang="zh-CN" sz="1488" dirty="0" err="1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endParaRPr kumimoji="1" lang="en-US" altLang="zh-CN" sz="1488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2" name="Rectangle 11">
              <a:extLst>
                <a:ext uri="{FF2B5EF4-FFF2-40B4-BE49-F238E27FC236}">
                  <a16:creationId xmlns:a16="http://schemas.microsoft.com/office/drawing/2014/main" id="{D6DF18B3-2A75-2516-2EC1-104C2027D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4453" y="3873048"/>
              <a:ext cx="1489811" cy="524216"/>
            </a:xfrm>
            <a:prstGeom prst="rect">
              <a:avLst/>
            </a:prstGeom>
            <a:ln w="38100">
              <a:solidFill>
                <a:srgbClr val="0070C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8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   F→(E•)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 E→E•+T</a:t>
              </a:r>
            </a:p>
          </p:txBody>
        </p:sp>
        <p:sp>
          <p:nvSpPr>
            <p:cNvPr id="133" name="Rectangle 12">
              <a:extLst>
                <a:ext uri="{FF2B5EF4-FFF2-40B4-BE49-F238E27FC236}">
                  <a16:creationId xmlns:a16="http://schemas.microsoft.com/office/drawing/2014/main" id="{D43FC101-631C-557A-6DD3-A18805C53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4453" y="4472150"/>
              <a:ext cx="1489811" cy="524216"/>
            </a:xfrm>
            <a:prstGeom prst="rect">
              <a:avLst/>
            </a:prstGeom>
            <a:ln w="38100">
              <a:solidFill>
                <a:srgbClr val="C0000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9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   E→E+T•  </a:t>
              </a:r>
            </a:p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      T→T•*F</a:t>
              </a:r>
            </a:p>
          </p:txBody>
        </p:sp>
        <p:sp>
          <p:nvSpPr>
            <p:cNvPr id="134" name="Rectangle 13">
              <a:extLst>
                <a:ext uri="{FF2B5EF4-FFF2-40B4-BE49-F238E27FC236}">
                  <a16:creationId xmlns:a16="http://schemas.microsoft.com/office/drawing/2014/main" id="{49CD566C-EF79-58C2-427B-64C7F1C2D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4453" y="5071253"/>
              <a:ext cx="1489811" cy="332195"/>
            </a:xfrm>
            <a:prstGeom prst="rect">
              <a:avLst/>
            </a:prstGeom>
            <a:ln w="38100">
              <a:solidFill>
                <a:srgbClr val="0070C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10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  T→T*F•</a:t>
              </a:r>
            </a:p>
          </p:txBody>
        </p:sp>
        <p:sp>
          <p:nvSpPr>
            <p:cNvPr id="135" name="Rectangle 14">
              <a:extLst>
                <a:ext uri="{FF2B5EF4-FFF2-40B4-BE49-F238E27FC236}">
                  <a16:creationId xmlns:a16="http://schemas.microsoft.com/office/drawing/2014/main" id="{EA950D11-D1DD-D4F9-5FB4-35EB63831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4453" y="5478336"/>
              <a:ext cx="1489811" cy="330275"/>
            </a:xfrm>
            <a:prstGeom prst="rect">
              <a:avLst/>
            </a:prstGeom>
            <a:ln w="38100">
              <a:solidFill>
                <a:srgbClr val="0070C0"/>
              </a:solidFill>
              <a:headEnd/>
              <a:tailEnd type="none" w="lg" len="lg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503972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488" baseline="-25000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11</a:t>
              </a:r>
              <a:r>
                <a:rPr kumimoji="1" lang="en-US" altLang="zh-CN" sz="1488" dirty="0">
                  <a:solidFill>
                    <a:prstClr val="black"/>
                  </a:solidFill>
                  <a:latin typeface="Arial" panose="020B0604020202020204"/>
                  <a:ea typeface="宋体" panose="02010600030101010101" pitchFamily="2" charset="-122"/>
                </a:rPr>
                <a:t>:   F→(E)•</a:t>
              </a:r>
            </a:p>
          </p:txBody>
        </p:sp>
      </p:grpSp>
      <p:sp>
        <p:nvSpPr>
          <p:cNvPr id="196" name="Text Box 8">
            <a:extLst>
              <a:ext uri="{FF2B5EF4-FFF2-40B4-BE49-F238E27FC236}">
                <a16:creationId xmlns:a16="http://schemas.microsoft.com/office/drawing/2014/main" id="{5132CD42-6F32-5B80-996A-E70507F50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665163"/>
            <a:ext cx="4094163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black"/>
                </a:solidFill>
                <a:ea typeface="宋体" panose="02010600030101010101" pitchFamily="2" charset="-122"/>
              </a:rPr>
              <a:t>FOLLOW(S</a:t>
            </a:r>
            <a:r>
              <a:rPr kumimoji="1" lang="en-US" altLang="zh-CN" sz="2646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prstClr val="black"/>
                </a:solidFill>
                <a:ea typeface="宋体" panose="02010600030101010101" pitchFamily="2" charset="-122"/>
              </a:rPr>
              <a:t>)</a:t>
            </a:r>
            <a:r>
              <a:rPr lang="zh-CN" altLang="en-US" sz="2646" dirty="0">
                <a:solidFill>
                  <a:prstClr val="black"/>
                </a:solidFill>
                <a:ea typeface="宋体" panose="02010600030101010101" pitchFamily="2" charset="-122"/>
              </a:rPr>
              <a:t>＝</a:t>
            </a:r>
            <a:r>
              <a:rPr lang="en-US" altLang="zh-CN" sz="2646" dirty="0">
                <a:solidFill>
                  <a:prstClr val="black"/>
                </a:solidFill>
                <a:ea typeface="宋体" panose="02010600030101010101" pitchFamily="2" charset="-122"/>
              </a:rPr>
              <a:t>{ # }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black"/>
                </a:solidFill>
                <a:ea typeface="宋体" panose="02010600030101010101" pitchFamily="2" charset="-122"/>
              </a:rPr>
              <a:t>FOLLOW(E)</a:t>
            </a:r>
            <a:r>
              <a:rPr lang="zh-CN" altLang="en-US" sz="2646" dirty="0">
                <a:solidFill>
                  <a:prstClr val="black"/>
                </a:solidFill>
                <a:ea typeface="宋体" panose="02010600030101010101" pitchFamily="2" charset="-122"/>
              </a:rPr>
              <a:t>＝</a:t>
            </a:r>
            <a:r>
              <a:rPr lang="en-US" altLang="zh-CN" sz="2646" dirty="0">
                <a:solidFill>
                  <a:prstClr val="black"/>
                </a:solidFill>
                <a:ea typeface="宋体" panose="02010600030101010101" pitchFamily="2" charset="-122"/>
              </a:rPr>
              <a:t>{ +, ), # }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black"/>
                </a:solidFill>
                <a:ea typeface="宋体" panose="02010600030101010101" pitchFamily="2" charset="-122"/>
              </a:rPr>
              <a:t>FOLLOW(T)</a:t>
            </a:r>
            <a:r>
              <a:rPr lang="zh-CN" altLang="en-US" sz="2646" dirty="0">
                <a:solidFill>
                  <a:prstClr val="black"/>
                </a:solidFill>
                <a:ea typeface="宋体" panose="02010600030101010101" pitchFamily="2" charset="-122"/>
              </a:rPr>
              <a:t>＝</a:t>
            </a:r>
            <a:r>
              <a:rPr lang="en-US" altLang="zh-CN" sz="2646" dirty="0">
                <a:solidFill>
                  <a:prstClr val="black"/>
                </a:solidFill>
                <a:ea typeface="宋体" panose="02010600030101010101" pitchFamily="2" charset="-122"/>
              </a:rPr>
              <a:t>{ +, </a:t>
            </a:r>
            <a:r>
              <a:rPr lang="zh-CN" altLang="en-US" sz="2646" dirty="0">
                <a:solidFill>
                  <a:prstClr val="black"/>
                </a:solidFill>
                <a:ea typeface="宋体" panose="02010600030101010101" pitchFamily="2" charset="-122"/>
              </a:rPr>
              <a:t>*</a:t>
            </a:r>
            <a:r>
              <a:rPr lang="en-US" altLang="zh-CN" sz="2646" dirty="0">
                <a:solidFill>
                  <a:prstClr val="black"/>
                </a:solidFill>
                <a:ea typeface="宋体" panose="02010600030101010101" pitchFamily="2" charset="-122"/>
              </a:rPr>
              <a:t>, ), # }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646" dirty="0">
                <a:solidFill>
                  <a:prstClr val="black"/>
                </a:solidFill>
                <a:ea typeface="宋体" panose="02010600030101010101" pitchFamily="2" charset="-122"/>
              </a:rPr>
              <a:t>FOLLOW(F)</a:t>
            </a:r>
            <a:r>
              <a:rPr lang="zh-CN" altLang="en-US" sz="2646" dirty="0">
                <a:solidFill>
                  <a:prstClr val="black"/>
                </a:solidFill>
                <a:ea typeface="宋体" panose="02010600030101010101" pitchFamily="2" charset="-122"/>
              </a:rPr>
              <a:t>＝</a:t>
            </a:r>
            <a:r>
              <a:rPr lang="en-US" altLang="zh-CN" sz="2646" dirty="0">
                <a:solidFill>
                  <a:prstClr val="black"/>
                </a:solidFill>
                <a:ea typeface="宋体" panose="02010600030101010101" pitchFamily="2" charset="-122"/>
              </a:rPr>
              <a:t>{ +, </a:t>
            </a:r>
            <a:r>
              <a:rPr lang="zh-CN" altLang="en-US" sz="2646" dirty="0">
                <a:solidFill>
                  <a:prstClr val="black"/>
                </a:solidFill>
                <a:ea typeface="宋体" panose="02010600030101010101" pitchFamily="2" charset="-122"/>
              </a:rPr>
              <a:t>*</a:t>
            </a:r>
            <a:r>
              <a:rPr lang="en-US" altLang="zh-CN" sz="2646" dirty="0">
                <a:solidFill>
                  <a:prstClr val="black"/>
                </a:solidFill>
                <a:ea typeface="宋体" panose="02010600030101010101" pitchFamily="2" charset="-122"/>
              </a:rPr>
              <a:t>, ), # }</a:t>
            </a:r>
            <a:endParaRPr lang="en-GB" altLang="zh-CN" sz="2646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D838E219-EA09-90D1-8F94-F8868A2AA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" y="3533775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D20FBEB5-106D-B1FB-07A6-F3AAA9451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3533775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AE78DD04-BE7D-6291-3FBA-8F624A0B2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25" y="3533775"/>
            <a:ext cx="258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1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56926DF9-861A-A31A-88BF-6231B93FB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3533775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2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4A910744-4EED-EA8E-7273-F41101021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3533775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3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79220433-8A89-D099-2A9C-271EDBDF2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975" y="383698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s6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4271595D-129B-EE8B-D4B5-87C7A6AB8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275" y="3836988"/>
            <a:ext cx="542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acc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DA88CF85-304E-11F5-16A7-88FFF7F69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613" y="4127500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r2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94E27238-508F-C64C-41F9-ED4254A52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0" y="4127500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s7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842D3F35-7818-5F36-1808-2B21FCB6C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4127500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r2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DA6C7FC1-2D3B-53DC-244D-6DF167C36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413" y="4127500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r2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83716189-F0A2-DB47-ED31-291C8545B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613" y="44291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6FC23391-361E-1EFA-C808-58C347BF4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44291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3F4A4B02-829A-BBF0-D2EB-924E4C023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4429125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AB91296F-9C31-2767-4024-F25B105E4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413" y="44291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4F797EB8-E834-1862-AE89-E01EF06F2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" y="4724400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6C573BA-B4EA-B8CA-1074-5356591EB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4724400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39E3457C-FFFE-9443-E561-B2459281F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25" y="4724400"/>
            <a:ext cx="258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8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E2C2A2FE-F783-A579-F601-A738B4E5D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4724400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2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4A669C3F-C856-4D2C-621D-2B6A44702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4724400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3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D33A832E-E1AD-7AE4-28F6-A3141C4A3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613" y="5021263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r6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6F89F46-B38A-7331-10E6-31AA2957C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5021263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r6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DAC2A556-0830-1BA5-0485-557F02D4F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5021263"/>
            <a:ext cx="38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r6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9ABE3022-0DD7-0D87-18CC-BA373D9E5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413" y="5021263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r6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67CF8331-38F7-61AD-AF94-9BC0B2AC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" y="531653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BE200EB2-37CD-0030-4BFA-3BC8EF3E7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531653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1453E9FE-1B68-F4AD-38BD-841893B9F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" y="5630863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462A28CB-A070-10DD-28BB-8558155AC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5630863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s4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D2613316-F32A-B62A-15D0-601B64686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5316538"/>
            <a:ext cx="312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9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E08059A0-FBBC-776F-680B-F10FD7EF9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5316538"/>
            <a:ext cx="312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3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346514D0-AF56-3D47-7BC2-398DA9E3E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813" y="5630863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 fontAlgn="b" hangingPunct="1"/>
            <a:r>
              <a:rPr lang="en-US" altLang="zh-CN">
                <a:ea typeface="黑体" panose="02010609060101010101" pitchFamily="49" charset="-122"/>
              </a:rPr>
              <a:t>10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69FDC60A-438D-8D96-3022-E8FEA7F33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975" y="5943600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s6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5A1F1E84-C0B0-5F20-9C64-7302CE8A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838" y="5943600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s11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C73AE575-EC59-D9AB-BE03-EDCF4D803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613" y="625633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r1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F82358E9-11D9-5DA1-E312-9BDE748F3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0" y="625633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s7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8C656B06-89F1-50B3-2A76-F64296D04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6256338"/>
            <a:ext cx="38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r1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A4E9535E-9B79-5938-CC59-643D68937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413" y="625633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r1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3D2407E7-B2BC-1ED1-E11B-C9425E12F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613" y="6545263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r3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7935EB7B-9F84-E922-6905-FC1D27495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6545263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r3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89234AB1-F468-3ADD-AB63-114D0C3C7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6545263"/>
            <a:ext cx="38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r3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D277327C-5858-A3A1-E865-6045A4D98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413" y="6545263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r3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C534090E-7094-DE37-07C5-FFFBC49E8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613" y="6840538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A9844ADF-4229-7428-1E9F-0CDAAC3CF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6840538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ED0F5C09-FB07-5B50-D95C-AB6DEE9B4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6840538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r5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325B0B0D-781D-2141-8F3B-D1D9AF864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413" y="6840538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r5</a:t>
            </a:r>
            <a:endParaRPr lang="zh-CN" altLang="en-US"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4A355-BD68-6CE8-1E19-09712B2B9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1625600"/>
            <a:ext cx="3298825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4">
            <a:extLst>
              <a:ext uri="{FF2B5EF4-FFF2-40B4-BE49-F238E27FC236}">
                <a16:creationId xmlns:a16="http://schemas.microsoft.com/office/drawing/2014/main" id="{20EEEE5E-F73F-F4D4-FF25-92D564502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932" y="78580"/>
            <a:ext cx="1569712" cy="754063"/>
          </a:xfrm>
          <a:prstGeom prst="rect">
            <a:avLst/>
          </a:prstGeom>
          <a:ln w="28575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2000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</a:t>
            </a:r>
            <a:r>
              <a:rPr kumimoji="1" lang="en-US" altLang="zh-CN" sz="2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S</a:t>
            </a:r>
            <a:r>
              <a:rPr kumimoji="1" lang="en-US" altLang="zh-CN" sz="2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2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→E•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E→E•+T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F14EEC36-802C-C73E-7AD7-A5DE577DB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405" y="974723"/>
            <a:ext cx="1569713" cy="754063"/>
          </a:xfrm>
          <a:prstGeom prst="rect">
            <a:avLst/>
          </a:prstGeom>
          <a:ln w="28575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2000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2</a:t>
            </a:r>
            <a:r>
              <a:rPr kumimoji="1" lang="en-US" altLang="zh-CN" sz="2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E→T•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T→T•*F</a:t>
            </a:r>
          </a:p>
        </p:txBody>
      </p:sp>
      <p:sp>
        <p:nvSpPr>
          <p:cNvPr id="66" name="Rectangle 12">
            <a:extLst>
              <a:ext uri="{FF2B5EF4-FFF2-40B4-BE49-F238E27FC236}">
                <a16:creationId xmlns:a16="http://schemas.microsoft.com/office/drawing/2014/main" id="{3AAA7280-6659-0FE3-50CB-22FADF161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7722" y="78580"/>
            <a:ext cx="1570876" cy="754063"/>
          </a:xfrm>
          <a:prstGeom prst="rect">
            <a:avLst/>
          </a:prstGeom>
          <a:ln w="28575"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2000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9</a:t>
            </a:r>
            <a:r>
              <a:rPr kumimoji="1" lang="en-US" altLang="zh-CN" sz="2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:   E→E+T•  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T→T•*F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 nodeType="clickPar">
                      <p:stCondLst>
                        <p:cond delay="indefinite"/>
                      </p:stCondLst>
                      <p:childTnLst>
                        <p:par>
                          <p:cTn id="2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8" grpId="0" animBg="1"/>
      <p:bldP spid="196" grpId="0" build="p"/>
      <p:bldP spid="198" grpId="0"/>
      <p:bldP spid="200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64" grpId="0" animBg="1"/>
      <p:bldP spid="65" grpId="0" animBg="1"/>
      <p:bldP spid="6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>
            <a:extLst>
              <a:ext uri="{FF2B5EF4-FFF2-40B4-BE49-F238E27FC236}">
                <a16:creationId xmlns:a16="http://schemas.microsoft.com/office/drawing/2014/main" id="{5EEF370B-B5CF-CC10-6B17-1192526DD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zh-CN" altLang="en-US" dirty="0"/>
              <a:t>一个非</a:t>
            </a:r>
            <a:r>
              <a:rPr lang="en-US" altLang="zh-CN" dirty="0"/>
              <a:t>SLR(1)</a:t>
            </a:r>
            <a:r>
              <a:rPr lang="zh-CN" altLang="en-US" dirty="0"/>
              <a:t>文法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064CA7D-91CF-CBE1-7E3B-E234BD2D71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0113" y="1863725"/>
            <a:ext cx="7888287" cy="4351338"/>
          </a:xfrm>
        </p:spPr>
        <p:txBody>
          <a:bodyPr>
            <a:noAutofit/>
          </a:bodyPr>
          <a:lstStyle/>
          <a:p>
            <a:pPr marL="377979" indent="-377979" defTabSz="503972" fontAlgn="auto">
              <a:spcBef>
                <a:spcPts val="450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拓广文法</a:t>
            </a:r>
            <a:r>
              <a:rPr lang="en-US" altLang="zh-CN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G(S</a:t>
            </a:r>
            <a:r>
              <a:rPr lang="en-US" altLang="zh-CN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Symbol" panose="05050102010706020507" pitchFamily="18" charset="2"/>
              </a:rPr>
              <a:t></a:t>
            </a:r>
            <a:r>
              <a:rPr lang="en-US" altLang="zh-CN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zh-CN" altLang="en-US" sz="309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2863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(0) S</a:t>
            </a:r>
            <a:r>
              <a:rPr lang="en-US" altLang="zh-CN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Symbol" panose="05050102010706020507" pitchFamily="18" charset="2"/>
              </a:rPr>
              <a:t></a:t>
            </a:r>
            <a:r>
              <a:rPr lang="en-US" altLang="zh-CN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→S</a:t>
            </a:r>
          </a:p>
          <a:p>
            <a:pPr marL="42863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(1) S→L=R</a:t>
            </a:r>
          </a:p>
          <a:p>
            <a:pPr marL="42863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(2) S→R</a:t>
            </a:r>
          </a:p>
          <a:p>
            <a:pPr marL="42863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(3) L→*R</a:t>
            </a:r>
          </a:p>
          <a:p>
            <a:pPr marL="42863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(4) </a:t>
            </a:r>
            <a:r>
              <a:rPr lang="en-US" altLang="zh-CN" sz="30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L→i</a:t>
            </a:r>
            <a:endParaRPr lang="en-US" altLang="zh-CN" sz="309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2863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309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(5) R→L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4">
            <a:extLst>
              <a:ext uri="{FF2B5EF4-FFF2-40B4-BE49-F238E27FC236}">
                <a16:creationId xmlns:a16="http://schemas.microsoft.com/office/drawing/2014/main" id="{724345DA-C7DE-9A46-28C6-243D5C9C71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自下而上分析的基本思想</a:t>
            </a:r>
          </a:p>
        </p:txBody>
      </p:sp>
      <p:sp>
        <p:nvSpPr>
          <p:cNvPr id="103429" name="Rectangle 5">
            <a:extLst>
              <a:ext uri="{FF2B5EF4-FFF2-40B4-BE49-F238E27FC236}">
                <a16:creationId xmlns:a16="http://schemas.microsoft.com/office/drawing/2014/main" id="{49D12EDC-A768-AD4B-753C-87BF662802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采用“</a:t>
            </a:r>
            <a:r>
              <a:rPr lang="zh-CN" altLang="en-US" sz="3086" noProof="1">
                <a:solidFill>
                  <a:srgbClr val="CC0000"/>
                </a:solidFill>
              </a:rPr>
              <a:t>移进－归约</a:t>
            </a:r>
            <a:r>
              <a:rPr lang="zh-CN" altLang="en-US" sz="308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”思想进行自下而上分析</a:t>
            </a:r>
          </a:p>
          <a:p>
            <a:pPr marL="377979" indent="-377979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308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基本思想</a:t>
            </a:r>
            <a:endParaRPr lang="zh-CN" altLang="en-US" sz="3086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18954" lvl="1" indent="-314982" defTabSz="503972" eaLnBrk="1" fontAlgn="auto" hangingPunct="1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用一个寄存符号的先进后出栈，把输入符号一个一个地移进到栈里，当栈顶形成某个产生式的候选式时，即把栈顶的这一部分替换成(</a:t>
            </a:r>
            <a:r>
              <a:rPr lang="zh-CN" altLang="en-US" sz="2646" noProof="1">
                <a:solidFill>
                  <a:srgbClr val="CC0000"/>
                </a:solidFill>
              </a:rPr>
              <a:t>归约</a:t>
            </a:r>
            <a:r>
              <a:rPr lang="zh-CN" altLang="en-US" sz="2646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为)该产生式的左部符号。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9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7" name="Rectangle 6">
            <a:extLst>
              <a:ext uri="{FF2B5EF4-FFF2-40B4-BE49-F238E27FC236}">
                <a16:creationId xmlns:a16="http://schemas.microsoft.com/office/drawing/2014/main" id="{2D8DCDF5-4720-91A5-0B2F-A68B5CD62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r>
              <a:rPr lang="en-US" altLang="zh-CN" dirty="0"/>
              <a:t>SLR</a:t>
            </a:r>
            <a:r>
              <a:rPr lang="zh-CN" altLang="en-US" dirty="0"/>
              <a:t>冲突消解存在的问题</a:t>
            </a:r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0834F7EC-FAE9-E766-8E3E-1B58662B22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8125" y="1820863"/>
            <a:ext cx="8693150" cy="4797425"/>
          </a:xfrm>
        </p:spPr>
        <p:txBody>
          <a:bodyPr>
            <a:noAutofit/>
          </a:bodyPr>
          <a:lstStyle/>
          <a:p>
            <a:pPr marL="377979" indent="-377979" defTabSz="503972" fontAlgn="auto">
              <a:spcBef>
                <a:spcPts val="496"/>
              </a:spcBef>
              <a:spcAft>
                <a:spcPts val="0"/>
              </a:spcAft>
              <a:buFont typeface="Wingdings 3" charset="2"/>
              <a:buChar char=""/>
              <a:defRPr/>
            </a:pPr>
            <a:r>
              <a:rPr lang="zh-CN" altLang="en-US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拓广文法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G(S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  <a:endParaRPr lang="zh-CN" altLang="en-US" sz="2646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47248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(0) S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</a:t>
            </a: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→S</a:t>
            </a:r>
          </a:p>
          <a:p>
            <a:pPr marL="47248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(1) S→L=R</a:t>
            </a:r>
          </a:p>
          <a:p>
            <a:pPr marL="47248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(2) S→R</a:t>
            </a:r>
          </a:p>
          <a:p>
            <a:pPr marL="47248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(3) L→*R</a:t>
            </a:r>
          </a:p>
          <a:p>
            <a:pPr marL="47248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(4) </a:t>
            </a:r>
            <a:r>
              <a:rPr lang="en-US" altLang="zh-CN" sz="264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L→i</a:t>
            </a:r>
            <a:endParaRPr lang="en-US" altLang="zh-CN" sz="2646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47248" indent="0" defTabSz="503972" fontAlgn="auto">
              <a:spcBef>
                <a:spcPts val="0"/>
              </a:spcBef>
              <a:spcAft>
                <a:spcPts val="0"/>
              </a:spcAft>
              <a:buFont typeface="Wingdings 3" charset="2"/>
              <a:buNone/>
              <a:defRPr/>
            </a:pPr>
            <a:r>
              <a:rPr lang="en-US" altLang="zh-CN" sz="264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(5) R→L	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9B50377-9210-CEB1-05E0-774FFE053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275" y="1093788"/>
            <a:ext cx="1746250" cy="1862137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0</a:t>
            </a:r>
            <a:r>
              <a:rPr kumimoji="1" lang="zh-CN" altLang="en-US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S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→•S	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S→•L=R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S→•R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L→•*R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L→•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R→•L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6562D59-59E7-6937-DB3D-0C9BF8635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275" y="3079750"/>
            <a:ext cx="1746250" cy="387350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1</a:t>
            </a:r>
            <a:r>
              <a:rPr kumimoji="1" lang="zh-CN" altLang="en-US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S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→S•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9C7EA53-0227-6C34-6432-9ED657BCE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275" y="3589338"/>
            <a:ext cx="1746250" cy="600075"/>
          </a:xfrm>
          <a:prstGeom prst="rect">
            <a:avLst/>
          </a:prstGeom>
          <a:ln w="53975"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2</a:t>
            </a:r>
            <a:r>
              <a:rPr kumimoji="1" lang="zh-CN" altLang="en-US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S→L•=R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R→L•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3B9EE6F-5175-3B0D-17C0-98E4C329E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275" y="4313238"/>
            <a:ext cx="1746250" cy="387350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3</a:t>
            </a:r>
            <a:r>
              <a:rPr kumimoji="1" lang="zh-CN" altLang="en-US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S→R•	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6F0D22C-CC25-3CE1-BCA3-DCF2B7A7C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725" y="1093788"/>
            <a:ext cx="1746250" cy="1239837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4</a:t>
            </a:r>
            <a:r>
              <a:rPr kumimoji="1" lang="zh-CN" altLang="en-US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L→*•R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R→•L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L→•*R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L→•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998ACA6-F0F7-C089-EA81-20CB5A7E7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725" y="2411413"/>
            <a:ext cx="1746250" cy="387350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5</a:t>
            </a:r>
            <a:r>
              <a:rPr kumimoji="1" lang="zh-CN" altLang="en-US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L→i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•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BC9A19E-346C-B642-3D22-C604818A7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725" y="2878138"/>
            <a:ext cx="1746250" cy="1239837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6</a:t>
            </a:r>
            <a:r>
              <a:rPr kumimoji="1" lang="zh-CN" altLang="en-US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S→L=•R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R→•L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L→•*R</a:t>
            </a:r>
          </a:p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      L→•</a:t>
            </a:r>
            <a:r>
              <a:rPr kumimoji="1" lang="en-US" altLang="zh-CN" sz="1984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endParaRPr kumimoji="1" lang="en-US" altLang="zh-CN" sz="1984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B8039303-6620-D522-4EA4-93C4D990D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3" y="4195763"/>
            <a:ext cx="1746250" cy="387350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7</a:t>
            </a:r>
            <a:r>
              <a:rPr kumimoji="1" lang="zh-CN" altLang="en-US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L→*R•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20EF5FE-21F4-76EC-4D01-85102C8A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3" y="5127625"/>
            <a:ext cx="1746250" cy="387350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9</a:t>
            </a:r>
            <a:r>
              <a:rPr kumimoji="1" lang="zh-CN" altLang="en-US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S→L=R•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2E049762-EF17-CFB5-182B-9CB8C6D90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075" y="4662488"/>
            <a:ext cx="1746250" cy="387350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03972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I</a:t>
            </a:r>
            <a:r>
              <a:rPr kumimoji="1" lang="en-US" altLang="zh-CN" sz="1984" baseline="-2500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8</a:t>
            </a:r>
            <a:r>
              <a:rPr kumimoji="1" lang="zh-CN" altLang="en-US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kumimoji="1" lang="en-US" altLang="zh-CN" sz="1984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R→L•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2DDDBA5-FDEF-BE02-9A84-5E90861E4884}"/>
              </a:ext>
            </a:extLst>
          </p:cNvPr>
          <p:cNvSpPr>
            <a:spLocks noChangeAspect="1"/>
          </p:cNvSpPr>
          <p:nvPr/>
        </p:nvSpPr>
        <p:spPr>
          <a:xfrm>
            <a:off x="2220913" y="3608388"/>
            <a:ext cx="415925" cy="417512"/>
          </a:xfrm>
          <a:prstGeom prst="ellipse">
            <a:avLst/>
          </a:pr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I</a:t>
            </a:r>
            <a:r>
              <a:rPr lang="en-US" altLang="zh-CN" baseline="-25000" dirty="0">
                <a:solidFill>
                  <a:prstClr val="black"/>
                </a:solidFill>
              </a:rPr>
              <a:t>0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A1608E4-312C-B716-12CA-4C5ABB7A862A}"/>
              </a:ext>
            </a:extLst>
          </p:cNvPr>
          <p:cNvSpPr>
            <a:spLocks noChangeAspect="1"/>
          </p:cNvSpPr>
          <p:nvPr/>
        </p:nvSpPr>
        <p:spPr>
          <a:xfrm>
            <a:off x="2892425" y="2411413"/>
            <a:ext cx="415925" cy="415925"/>
          </a:xfrm>
          <a:prstGeom prst="ellipse">
            <a:avLst/>
          </a:pr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I</a:t>
            </a:r>
            <a:r>
              <a:rPr lang="en-US" altLang="zh-CN" baseline="-25000" dirty="0">
                <a:solidFill>
                  <a:prstClr val="black"/>
                </a:solidFill>
              </a:rPr>
              <a:t>1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A8A44E2-A171-67D7-1757-DBFBC53CB5CF}"/>
              </a:ext>
            </a:extLst>
          </p:cNvPr>
          <p:cNvSpPr>
            <a:spLocks noChangeAspect="1"/>
          </p:cNvSpPr>
          <p:nvPr/>
        </p:nvSpPr>
        <p:spPr>
          <a:xfrm>
            <a:off x="3233738" y="3024188"/>
            <a:ext cx="415925" cy="415925"/>
          </a:xfrm>
          <a:prstGeom prst="ellipse">
            <a:avLst/>
          </a:pr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I</a:t>
            </a:r>
            <a:r>
              <a:rPr lang="en-US" altLang="zh-CN" baseline="-25000" dirty="0">
                <a:solidFill>
                  <a:prstClr val="black"/>
                </a:solidFill>
              </a:rPr>
              <a:t>2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DB23B79-85EC-310F-3AD1-A33489EDD296}"/>
              </a:ext>
            </a:extLst>
          </p:cNvPr>
          <p:cNvSpPr>
            <a:spLocks noChangeAspect="1"/>
          </p:cNvSpPr>
          <p:nvPr/>
        </p:nvSpPr>
        <p:spPr>
          <a:xfrm>
            <a:off x="3321050" y="3667125"/>
            <a:ext cx="415925" cy="417513"/>
          </a:xfrm>
          <a:prstGeom prst="ellipse">
            <a:avLst/>
          </a:pr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I</a:t>
            </a:r>
            <a:r>
              <a:rPr lang="en-US" altLang="zh-CN" baseline="-25000" dirty="0">
                <a:solidFill>
                  <a:prstClr val="black"/>
                </a:solidFill>
              </a:rPr>
              <a:t>3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EBA26B8-B22E-5E78-52E8-EFE4A1859E17}"/>
              </a:ext>
            </a:extLst>
          </p:cNvPr>
          <p:cNvSpPr>
            <a:spLocks noChangeAspect="1"/>
          </p:cNvSpPr>
          <p:nvPr/>
        </p:nvSpPr>
        <p:spPr>
          <a:xfrm>
            <a:off x="3194050" y="4319588"/>
            <a:ext cx="415925" cy="417512"/>
          </a:xfrm>
          <a:prstGeom prst="ellipse">
            <a:avLst/>
          </a:pr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I</a:t>
            </a:r>
            <a:r>
              <a:rPr lang="en-US" altLang="zh-CN" baseline="-25000" dirty="0">
                <a:solidFill>
                  <a:prstClr val="black"/>
                </a:solidFill>
              </a:rPr>
              <a:t>5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27E6292-BF49-4792-8225-A36D7425E64A}"/>
              </a:ext>
            </a:extLst>
          </p:cNvPr>
          <p:cNvSpPr>
            <a:spLocks noChangeAspect="1"/>
          </p:cNvSpPr>
          <p:nvPr/>
        </p:nvSpPr>
        <p:spPr>
          <a:xfrm>
            <a:off x="4184650" y="2646363"/>
            <a:ext cx="415925" cy="417512"/>
          </a:xfrm>
          <a:prstGeom prst="ellipse">
            <a:avLst/>
          </a:pr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I</a:t>
            </a:r>
            <a:r>
              <a:rPr lang="en-US" altLang="zh-CN" baseline="-25000" dirty="0">
                <a:solidFill>
                  <a:prstClr val="black"/>
                </a:solidFill>
              </a:rPr>
              <a:t>6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00D90F2-8B4E-EF4B-7565-E865C2CB20CF}"/>
              </a:ext>
            </a:extLst>
          </p:cNvPr>
          <p:cNvSpPr>
            <a:spLocks noChangeAspect="1"/>
          </p:cNvSpPr>
          <p:nvPr/>
        </p:nvSpPr>
        <p:spPr>
          <a:xfrm>
            <a:off x="3962400" y="4879975"/>
            <a:ext cx="415925" cy="415925"/>
          </a:xfrm>
          <a:prstGeom prst="ellipse">
            <a:avLst/>
          </a:pr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I</a:t>
            </a:r>
            <a:r>
              <a:rPr lang="en-US" altLang="zh-CN" baseline="-25000" dirty="0">
                <a:solidFill>
                  <a:prstClr val="black"/>
                </a:solidFill>
              </a:rPr>
              <a:t>4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A882809-E572-88D8-5030-304750E70930}"/>
              </a:ext>
            </a:extLst>
          </p:cNvPr>
          <p:cNvSpPr>
            <a:spLocks noChangeAspect="1"/>
          </p:cNvSpPr>
          <p:nvPr/>
        </p:nvSpPr>
        <p:spPr>
          <a:xfrm>
            <a:off x="5327650" y="2595563"/>
            <a:ext cx="415925" cy="417512"/>
          </a:xfrm>
          <a:prstGeom prst="ellipse">
            <a:avLst/>
          </a:pr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I</a:t>
            </a:r>
            <a:r>
              <a:rPr lang="en-US" altLang="zh-CN" baseline="-25000" dirty="0">
                <a:solidFill>
                  <a:prstClr val="black"/>
                </a:solidFill>
              </a:rPr>
              <a:t>9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FAFF256-6F84-4A01-1E1C-8FA3C1483D6A}"/>
              </a:ext>
            </a:extLst>
          </p:cNvPr>
          <p:cNvSpPr>
            <a:spLocks noChangeAspect="1"/>
          </p:cNvSpPr>
          <p:nvPr/>
        </p:nvSpPr>
        <p:spPr>
          <a:xfrm>
            <a:off x="5265738" y="3756025"/>
            <a:ext cx="417512" cy="415925"/>
          </a:xfrm>
          <a:prstGeom prst="ellipse">
            <a:avLst/>
          </a:pr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I</a:t>
            </a:r>
            <a:r>
              <a:rPr lang="en-US" altLang="zh-CN" baseline="-25000" dirty="0">
                <a:solidFill>
                  <a:prstClr val="black"/>
                </a:solidFill>
              </a:rPr>
              <a:t>8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D5C89FE-12AB-BEAB-19C5-6E240CFE621B}"/>
              </a:ext>
            </a:extLst>
          </p:cNvPr>
          <p:cNvSpPr>
            <a:spLocks noChangeAspect="1"/>
          </p:cNvSpPr>
          <p:nvPr/>
        </p:nvSpPr>
        <p:spPr>
          <a:xfrm>
            <a:off x="5280025" y="4784725"/>
            <a:ext cx="415925" cy="417513"/>
          </a:xfrm>
          <a:prstGeom prst="ellipse">
            <a:avLst/>
          </a:pr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I</a:t>
            </a:r>
            <a:r>
              <a:rPr lang="en-US" altLang="zh-CN" baseline="-25000" dirty="0">
                <a:solidFill>
                  <a:prstClr val="black"/>
                </a:solidFill>
              </a:rPr>
              <a:t>7</a:t>
            </a:r>
            <a:endParaRPr lang="zh-CN" altLang="en-US" baseline="-25000" dirty="0">
              <a:solidFill>
                <a:prstClr val="black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503103B-7902-6AFE-A130-3910A6B5FCC7}"/>
              </a:ext>
            </a:extLst>
          </p:cNvPr>
          <p:cNvCxnSpPr>
            <a:stCxn id="5" idx="7"/>
            <a:endCxn id="22" idx="3"/>
          </p:cNvCxnSpPr>
          <p:nvPr/>
        </p:nvCxnSpPr>
        <p:spPr>
          <a:xfrm flipV="1">
            <a:off x="2576513" y="2767013"/>
            <a:ext cx="376237" cy="90328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F87266-5653-F3C1-EA15-7A1D46BB563E}"/>
              </a:ext>
            </a:extLst>
          </p:cNvPr>
          <p:cNvCxnSpPr>
            <a:stCxn id="5" idx="6"/>
            <a:endCxn id="23" idx="2"/>
          </p:cNvCxnSpPr>
          <p:nvPr/>
        </p:nvCxnSpPr>
        <p:spPr>
          <a:xfrm flipV="1">
            <a:off x="2636838" y="3232150"/>
            <a:ext cx="596900" cy="5842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E96A389-8A3D-5822-78D0-BB65794C97C1}"/>
              </a:ext>
            </a:extLst>
          </p:cNvPr>
          <p:cNvCxnSpPr>
            <a:stCxn id="5" idx="5"/>
            <a:endCxn id="24" idx="2"/>
          </p:cNvCxnSpPr>
          <p:nvPr/>
        </p:nvCxnSpPr>
        <p:spPr>
          <a:xfrm flipV="1">
            <a:off x="2576513" y="3876675"/>
            <a:ext cx="744537" cy="8731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8B6034A-8046-4CDD-D04A-4760AAD43F4C}"/>
              </a:ext>
            </a:extLst>
          </p:cNvPr>
          <p:cNvCxnSpPr>
            <a:stCxn id="5" idx="5"/>
            <a:endCxn id="25" idx="1"/>
          </p:cNvCxnSpPr>
          <p:nvPr/>
        </p:nvCxnSpPr>
        <p:spPr>
          <a:xfrm>
            <a:off x="2576513" y="3963988"/>
            <a:ext cx="677862" cy="41751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D5CD5A1-BE05-F911-4C1F-262221C20EEB}"/>
              </a:ext>
            </a:extLst>
          </p:cNvPr>
          <p:cNvCxnSpPr>
            <a:stCxn id="23" idx="6"/>
            <a:endCxn id="26" idx="2"/>
          </p:cNvCxnSpPr>
          <p:nvPr/>
        </p:nvCxnSpPr>
        <p:spPr>
          <a:xfrm flipV="1">
            <a:off x="3649663" y="2855913"/>
            <a:ext cx="534987" cy="3762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1E36F68-4907-40FB-171D-C4D36900A757}"/>
              </a:ext>
            </a:extLst>
          </p:cNvPr>
          <p:cNvCxnSpPr>
            <a:stCxn id="26" idx="6"/>
            <a:endCxn id="28" idx="2"/>
          </p:cNvCxnSpPr>
          <p:nvPr/>
        </p:nvCxnSpPr>
        <p:spPr>
          <a:xfrm flipV="1">
            <a:off x="4600575" y="2805113"/>
            <a:ext cx="727075" cy="508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D1B206A4-50B2-7923-80BA-21F83DC3CB93}"/>
              </a:ext>
            </a:extLst>
          </p:cNvPr>
          <p:cNvCxnSpPr>
            <a:stCxn id="26" idx="5"/>
            <a:endCxn id="29" idx="1"/>
          </p:cNvCxnSpPr>
          <p:nvPr/>
        </p:nvCxnSpPr>
        <p:spPr>
          <a:xfrm>
            <a:off x="4540250" y="3001963"/>
            <a:ext cx="787400" cy="81438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7D712CE-E4F1-BE1A-E085-1C70F508CA4A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flipV="1">
            <a:off x="4378325" y="4992688"/>
            <a:ext cx="901700" cy="952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5A69AC3-18F4-9B58-6DDF-E9206CF388E8}"/>
              </a:ext>
            </a:extLst>
          </p:cNvPr>
          <p:cNvCxnSpPr>
            <a:stCxn id="27" idx="7"/>
            <a:endCxn id="29" idx="3"/>
          </p:cNvCxnSpPr>
          <p:nvPr/>
        </p:nvCxnSpPr>
        <p:spPr>
          <a:xfrm flipV="1">
            <a:off x="4318000" y="4111625"/>
            <a:ext cx="1009650" cy="82867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AE8517C-B927-1A19-1AF0-F186FF9A3DC0}"/>
              </a:ext>
            </a:extLst>
          </p:cNvPr>
          <p:cNvCxnSpPr>
            <a:stCxn id="27" idx="1"/>
            <a:endCxn id="25" idx="5"/>
          </p:cNvCxnSpPr>
          <p:nvPr/>
        </p:nvCxnSpPr>
        <p:spPr>
          <a:xfrm flipH="1" flipV="1">
            <a:off x="3549650" y="4675188"/>
            <a:ext cx="473075" cy="26511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FE61976-D33E-CA41-BB75-B5C2E091931E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 flipH="1">
            <a:off x="4170363" y="3063875"/>
            <a:ext cx="222250" cy="18161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264" name="直接箭头连接符 267263">
            <a:extLst>
              <a:ext uri="{FF2B5EF4-FFF2-40B4-BE49-F238E27FC236}">
                <a16:creationId xmlns:a16="http://schemas.microsoft.com/office/drawing/2014/main" id="{D6253769-2713-4442-E0FF-1F564674A2FC}"/>
              </a:ext>
            </a:extLst>
          </p:cNvPr>
          <p:cNvCxnSpPr>
            <a:stCxn id="26" idx="3"/>
            <a:endCxn id="25" idx="7"/>
          </p:cNvCxnSpPr>
          <p:nvPr/>
        </p:nvCxnSpPr>
        <p:spPr>
          <a:xfrm flipH="1">
            <a:off x="3549650" y="3001963"/>
            <a:ext cx="695325" cy="13795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321" name="任意多边形 267320">
            <a:extLst>
              <a:ext uri="{FF2B5EF4-FFF2-40B4-BE49-F238E27FC236}">
                <a16:creationId xmlns:a16="http://schemas.microsoft.com/office/drawing/2014/main" id="{69FA1E32-DDFD-24A7-5F1A-63A8ADF0E31D}"/>
              </a:ext>
            </a:extLst>
          </p:cNvPr>
          <p:cNvSpPr/>
          <p:nvPr/>
        </p:nvSpPr>
        <p:spPr>
          <a:xfrm>
            <a:off x="2470150" y="4017963"/>
            <a:ext cx="1520825" cy="1184275"/>
          </a:xfrm>
          <a:custGeom>
            <a:avLst/>
            <a:gdLst>
              <a:gd name="connsiteX0" fmla="*/ 0 w 1840832"/>
              <a:gd name="connsiteY0" fmla="*/ 0 h 1431758"/>
              <a:gd name="connsiteX1" fmla="*/ 601579 w 1840832"/>
              <a:gd name="connsiteY1" fmla="*/ 1167064 h 1431758"/>
              <a:gd name="connsiteX2" fmla="*/ 1840832 w 1840832"/>
              <a:gd name="connsiteY2" fmla="*/ 1431758 h 143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832" h="1431758">
                <a:moveTo>
                  <a:pt x="0" y="0"/>
                </a:moveTo>
                <a:cubicBezTo>
                  <a:pt x="147387" y="464219"/>
                  <a:pt x="294774" y="928438"/>
                  <a:pt x="601579" y="1167064"/>
                </a:cubicBezTo>
                <a:cubicBezTo>
                  <a:pt x="908384" y="1405690"/>
                  <a:pt x="1374608" y="1418724"/>
                  <a:pt x="1840832" y="1431758"/>
                </a:cubicBezTo>
              </a:path>
            </a:pathLst>
          </a:cu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7323" name="任意多边形 267322">
            <a:extLst>
              <a:ext uri="{FF2B5EF4-FFF2-40B4-BE49-F238E27FC236}">
                <a16:creationId xmlns:a16="http://schemas.microsoft.com/office/drawing/2014/main" id="{6A1C66DC-FCBF-ACBD-FD87-7E92480E0ACF}"/>
              </a:ext>
            </a:extLst>
          </p:cNvPr>
          <p:cNvSpPr/>
          <p:nvPr/>
        </p:nvSpPr>
        <p:spPr>
          <a:xfrm>
            <a:off x="4051300" y="5202238"/>
            <a:ext cx="298450" cy="376237"/>
          </a:xfrm>
          <a:custGeom>
            <a:avLst/>
            <a:gdLst>
              <a:gd name="connsiteX0" fmla="*/ 360948 w 360948"/>
              <a:gd name="connsiteY0" fmla="*/ 0 h 626152"/>
              <a:gd name="connsiteX1" fmla="*/ 252663 w 360948"/>
              <a:gd name="connsiteY1" fmla="*/ 625642 h 626152"/>
              <a:gd name="connsiteX2" fmla="*/ 0 w 360948"/>
              <a:gd name="connsiteY2" fmla="*/ 84221 h 62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948" h="626152">
                <a:moveTo>
                  <a:pt x="360948" y="0"/>
                </a:moveTo>
                <a:cubicBezTo>
                  <a:pt x="336884" y="305802"/>
                  <a:pt x="312821" y="611605"/>
                  <a:pt x="252663" y="625642"/>
                </a:cubicBezTo>
                <a:cubicBezTo>
                  <a:pt x="192505" y="639679"/>
                  <a:pt x="96252" y="361950"/>
                  <a:pt x="0" y="84221"/>
                </a:cubicBezTo>
              </a:path>
            </a:pathLst>
          </a:cu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9108" name="文本框 89107">
            <a:extLst>
              <a:ext uri="{FF2B5EF4-FFF2-40B4-BE49-F238E27FC236}">
                <a16:creationId xmlns:a16="http://schemas.microsoft.com/office/drawing/2014/main" id="{1526CB6E-A754-92F4-8B97-D334B5F5E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350" y="3106738"/>
            <a:ext cx="338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S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F262C4E0-8A1C-09C9-7E1A-26C21B97E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4950" y="31591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L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4279D36C-B500-1BD3-E8F6-58EA9C16B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63" y="3608388"/>
            <a:ext cx="350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E70429A9-15EF-B8D4-0D76-38DE1F511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713" y="4468813"/>
            <a:ext cx="2746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*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4A50A12-20A6-F73F-EDCF-0E7A318C5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338" y="2852738"/>
            <a:ext cx="319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=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34E882E2-31B6-42E8-4164-9CABDF081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25" y="5246688"/>
            <a:ext cx="274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*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3B615EE7-E7B5-9B1A-D6CD-62C29C011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1113" y="4527550"/>
            <a:ext cx="234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i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B1D6B6F7-901D-36F6-C8B7-B6D56F616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038" y="4727575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710DC2A6-77CE-FCC2-84A9-A1190AF32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713" y="4330700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L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76AB0B9-0D71-CCF3-99E7-461D5AD16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0" y="30480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L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AF7303DC-6F48-2AD2-BB1A-F762D2347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163" y="2501900"/>
            <a:ext cx="35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R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34824FF8-DAFB-25BB-83FD-17FF6CC6B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5" y="4078288"/>
            <a:ext cx="234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i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05BBF120-6220-8C30-4D58-12BF3D2E3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0" y="3381375"/>
            <a:ext cx="27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*</a:t>
            </a:r>
          </a:p>
        </p:txBody>
      </p:sp>
      <p:sp>
        <p:nvSpPr>
          <p:cNvPr id="89131" name="矩形 89130">
            <a:extLst>
              <a:ext uri="{FF2B5EF4-FFF2-40B4-BE49-F238E27FC236}">
                <a16:creationId xmlns:a16="http://schemas.microsoft.com/office/drawing/2014/main" id="{6D9666E1-6A4A-82CD-BD05-8416EC82556A}"/>
              </a:ext>
            </a:extLst>
          </p:cNvPr>
          <p:cNvSpPr/>
          <p:nvPr/>
        </p:nvSpPr>
        <p:spPr>
          <a:xfrm>
            <a:off x="6915150" y="5592763"/>
            <a:ext cx="21272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LR(0)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项目集规范族</a:t>
            </a:r>
            <a:endParaRPr kumimoji="1" lang="zh-CN" altLang="en-US" sz="14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019E3040-1AE2-DD30-F45F-CB5616001ACF}"/>
              </a:ext>
            </a:extLst>
          </p:cNvPr>
          <p:cNvSpPr/>
          <p:nvPr/>
        </p:nvSpPr>
        <p:spPr>
          <a:xfrm>
            <a:off x="2992438" y="5592763"/>
            <a:ext cx="2014537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3972" eaLnBrk="1" fontAlgn="auto" hangingPunct="1">
              <a:spcAft>
                <a:spcPts val="0"/>
              </a:spcAft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识别活前缀的</a:t>
            </a:r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</a:t>
            </a:r>
            <a:endParaRPr kumimoji="1" lang="zh-CN" altLang="en-US" sz="14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 Box 8">
            <a:extLst>
              <a:ext uri="{FF2B5EF4-FFF2-40B4-BE49-F238E27FC236}">
                <a16:creationId xmlns:a16="http://schemas.microsoft.com/office/drawing/2014/main" id="{B0C2378D-FE0A-8CB1-A962-56E4058271E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4227" y="6082365"/>
            <a:ext cx="4918781" cy="1281569"/>
          </a:xfrm>
          <a:prstGeom prst="rect">
            <a:avLst/>
          </a:prstGeom>
          <a:blipFill rotWithShape="0">
            <a:blip r:embed="rId3"/>
            <a:stretch>
              <a:fillRect l="-1481" t="-2817"/>
            </a:stretch>
          </a:blipFill>
          <a:ln>
            <a:headEnd/>
            <a:tailEnd type="none" w="lg" len="lg"/>
          </a:ln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0B4D582-49A3-77F8-62C4-4E542AA7B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5" y="3209925"/>
            <a:ext cx="236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i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6C48C1-2C39-B80B-C932-2FE7F7633BEA}"/>
              </a:ext>
            </a:extLst>
          </p:cNvPr>
          <p:cNvSpPr txBox="1"/>
          <p:nvPr/>
        </p:nvSpPr>
        <p:spPr>
          <a:xfrm>
            <a:off x="5014913" y="6081713"/>
            <a:ext cx="4778375" cy="13144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46" u="sng" dirty="0">
                <a:solidFill>
                  <a:prstClr val="white"/>
                </a:solidFill>
              </a:rPr>
              <a:t>状态栈</a:t>
            </a:r>
            <a:r>
              <a:rPr lang="en-US" altLang="zh-CN" sz="2646" u="sng" dirty="0">
                <a:solidFill>
                  <a:prstClr val="white"/>
                </a:solidFill>
              </a:rPr>
              <a:t>	</a:t>
            </a:r>
            <a:r>
              <a:rPr lang="zh-CN" altLang="en-US" sz="2646" u="sng" dirty="0">
                <a:solidFill>
                  <a:prstClr val="white"/>
                </a:solidFill>
              </a:rPr>
              <a:t>符号栈</a:t>
            </a:r>
            <a:r>
              <a:rPr lang="en-US" altLang="zh-CN" sz="2646" u="sng" dirty="0">
                <a:solidFill>
                  <a:prstClr val="white"/>
                </a:solidFill>
              </a:rPr>
              <a:t>		</a:t>
            </a:r>
            <a:r>
              <a:rPr lang="zh-CN" altLang="en-US" sz="2646" u="sng" dirty="0">
                <a:solidFill>
                  <a:prstClr val="white"/>
                </a:solidFill>
              </a:rPr>
              <a:t>输入串</a:t>
            </a:r>
            <a:endParaRPr lang="en-US" altLang="zh-CN" sz="2646" u="sng" dirty="0">
              <a:solidFill>
                <a:prstClr val="white"/>
              </a:solidFill>
            </a:endParaRPr>
          </a:p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02			#L				=…#</a:t>
            </a:r>
          </a:p>
          <a:p>
            <a:pPr defTabSz="5039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46" dirty="0">
                <a:solidFill>
                  <a:prstClr val="white"/>
                </a:solidFill>
              </a:rPr>
              <a:t>03			#R				=…#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8D597B-9771-599D-A86C-3A291DDC1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988" y="5170488"/>
            <a:ext cx="2254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 defTabSz="503238"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503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7030A0"/>
                </a:solidFill>
                <a:ea typeface="黑体" panose="02010609060101010101" pitchFamily="49" charset="-122"/>
              </a:rPr>
              <a:t>FOLLOW(</a:t>
            </a:r>
            <a:r>
              <a:rPr kumimoji="1" lang="en-US" altLang="zh-CN">
                <a:solidFill>
                  <a:srgbClr val="7030A0"/>
                </a:solidFill>
                <a:ea typeface="黑体" panose="02010609060101010101" pitchFamily="49" charset="-122"/>
              </a:rPr>
              <a:t>R</a:t>
            </a:r>
            <a:r>
              <a:rPr lang="en-US" altLang="zh-CN">
                <a:solidFill>
                  <a:srgbClr val="7030A0"/>
                </a:solidFill>
                <a:ea typeface="黑体" panose="02010609060101010101" pitchFamily="49" charset="-122"/>
              </a:rPr>
              <a:t>)</a:t>
            </a:r>
            <a:r>
              <a:rPr lang="zh-CN" altLang="en-US">
                <a:solidFill>
                  <a:srgbClr val="7030A0"/>
                </a:solidFill>
                <a:ea typeface="黑体" panose="02010609060101010101" pitchFamily="49" charset="-122"/>
              </a:rPr>
              <a:t>＝</a:t>
            </a:r>
            <a:r>
              <a:rPr lang="en-US" altLang="zh-CN">
                <a:solidFill>
                  <a:srgbClr val="7030A0"/>
                </a:solidFill>
                <a:ea typeface="黑体" panose="02010609060101010101" pitchFamily="49" charset="-122"/>
              </a:rPr>
              <a:t>{#, =}</a:t>
            </a:r>
            <a:endParaRPr lang="zh-CN" altLang="en-US">
              <a:solidFill>
                <a:srgbClr val="7030A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9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9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90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90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0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90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9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6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 nodeType="clickPar">
                      <p:stCondLst>
                        <p:cond delay="indefinite"/>
                      </p:stCondLst>
                      <p:childTnLst>
                        <p:par>
                          <p:cTn id="2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 nodeType="clickPar">
                      <p:stCondLst>
                        <p:cond delay="indefinite"/>
                      </p:stCondLst>
                      <p:childTnLst>
                        <p:par>
                          <p:cTn id="2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0" dur="500"/>
                                        <p:tgtEl>
                                          <p:spTgt spid="267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 nodeType="clickPar">
                      <p:stCondLst>
                        <p:cond delay="indefinite"/>
                      </p:stCondLst>
                      <p:childTnLst>
                        <p:par>
                          <p:cTn id="3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 nodeType="clickPar">
                      <p:stCondLst>
                        <p:cond delay="indefinite"/>
                      </p:stCondLst>
                      <p:childTnLst>
                        <p:par>
                          <p:cTn id="3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 nodeType="clickPar">
                      <p:stCondLst>
                        <p:cond delay="indefinite"/>
                      </p:stCondLst>
                      <p:childTnLst>
                        <p:par>
                          <p:cTn id="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 nodeType="clickPar">
                      <p:stCondLst>
                        <p:cond delay="indefinite"/>
                      </p:stCondLst>
                      <p:childTnLst>
                        <p:par>
                          <p:cTn id="3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 nodeType="clickPar">
                      <p:stCondLst>
                        <p:cond delay="indefinite"/>
                      </p:stCondLst>
                      <p:childTnLst>
                        <p:par>
                          <p:cTn id="3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 nodeType="clickPar">
                      <p:stCondLst>
                        <p:cond delay="indefinite"/>
                      </p:stCondLst>
                      <p:childTnLst>
                        <p:par>
                          <p:cTn id="3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 nodeType="clickPar">
                      <p:stCondLst>
                        <p:cond delay="indefinite"/>
                      </p:stCondLst>
                      <p:childTnLst>
                        <p:par>
                          <p:cTn id="3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5" dur="500"/>
                                        <p:tgtEl>
                                          <p:spTgt spid="267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 nodeType="clickPar">
                      <p:stCondLst>
                        <p:cond delay="indefinite"/>
                      </p:stCondLst>
                      <p:childTnLst>
                        <p:par>
                          <p:cTn id="3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9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 nodeType="clickPar">
                      <p:stCondLst>
                        <p:cond delay="indefinite"/>
                      </p:stCondLst>
                      <p:childTnLst>
                        <p:par>
                          <p:cTn id="3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 nodeType="clickPar">
                      <p:stCondLst>
                        <p:cond delay="indefinite"/>
                      </p:stCondLst>
                      <p:childTnLst>
                        <p:par>
                          <p:cTn id="3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 nodeType="clickPar">
                      <p:stCondLst>
                        <p:cond delay="indefinite"/>
                      </p:stCondLst>
                      <p:childTnLst>
                        <p:par>
                          <p:cTn id="3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 nodeType="clickPar">
                      <p:stCondLst>
                        <p:cond delay="indefinite"/>
                      </p:stCondLst>
                      <p:childTnLst>
                        <p:par>
                          <p:cTn id="3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5" grpId="0" build="p"/>
      <p:bldP spid="8" grpId="0" build="p" animBg="1" autoUpdateAnimBg="0"/>
      <p:bldP spid="9" grpId="0" build="p" animBg="1" autoUpdateAnimBg="0"/>
      <p:bldP spid="10" grpId="0" build="p" animBg="1" autoUpdateAnimBg="0"/>
      <p:bldP spid="11" grpId="0" build="p" animBg="1" autoUpdateAnimBg="0"/>
      <p:bldP spid="12" grpId="0" build="p" animBg="1" autoUpdateAnimBg="0"/>
      <p:bldP spid="13" grpId="0" build="p" animBg="1" autoUpdateAnimBg="0"/>
      <p:bldP spid="14" grpId="0" build="p" animBg="1" autoUpdateAnimBg="0"/>
      <p:bldP spid="15" grpId="0" build="p" animBg="1" autoUpdateAnimBg="0"/>
      <p:bldP spid="16" grpId="0" build="p" animBg="1" autoUpdateAnimBg="0"/>
      <p:bldP spid="17" grpId="0" build="p" animBg="1" autoUpdateAnimBg="0"/>
      <p:bldP spid="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8910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89131" grpId="0"/>
      <p:bldP spid="184" grpId="0"/>
      <p:bldP spid="55" grpId="0"/>
      <p:bldP spid="2" grpId="0" build="p" animBg="1"/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9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SLR</a:t>
            </a:r>
            <a:r>
              <a:rPr lang="zh-CN" altLang="en-US" smtClean="0"/>
              <a:t>冲突消解存在的问题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496"/>
                  </a:spcBef>
                </a:pPr>
                <a:r>
                  <a:rPr lang="en-US" altLang="zh-CN" sz="2646" dirty="0">
                    <a:latin typeface="+mn-lt"/>
                  </a:rPr>
                  <a:t>SLR</a:t>
                </a:r>
                <a:r>
                  <a:rPr lang="zh-CN" altLang="en-US" sz="2646" dirty="0">
                    <a:latin typeface="+mn-lt"/>
                  </a:rPr>
                  <a:t>在方法中，如果项目集</a:t>
                </a:r>
                <a:r>
                  <a:rPr lang="en-US" altLang="zh-CN" sz="2646" dirty="0">
                    <a:latin typeface="+mn-lt"/>
                  </a:rPr>
                  <a:t>I</a:t>
                </a:r>
                <a:r>
                  <a:rPr lang="en-US" altLang="zh-CN" sz="2646" baseline="-25000" dirty="0">
                    <a:latin typeface="+mn-lt"/>
                  </a:rPr>
                  <a:t>i</a:t>
                </a:r>
                <a:r>
                  <a:rPr lang="zh-CN" altLang="en-US" sz="2646" dirty="0">
                    <a:latin typeface="+mn-lt"/>
                  </a:rPr>
                  <a:t>含项目</a:t>
                </a:r>
                <a:r>
                  <a:rPr lang="en-US" altLang="zh-CN" sz="2646" dirty="0">
                    <a:solidFill>
                      <a:srgbClr val="0070C0"/>
                    </a:solidFill>
                    <a:latin typeface="+mn-lt"/>
                  </a:rPr>
                  <a:t>A</a:t>
                </a:r>
                <a:r>
                  <a:rPr lang="en-US" altLang="zh-CN" sz="2646" dirty="0">
                    <a:solidFill>
                      <a:srgbClr val="0070C0"/>
                    </a:solidFill>
                    <a:latin typeface="+mn-lt"/>
                    <a:sym typeface="Symbol" panose="05050102010706020507" pitchFamily="18" charset="2"/>
                  </a:rPr>
                  <a:t></a:t>
                </a:r>
                <a:r>
                  <a:rPr kumimoji="1" lang="en-US" altLang="zh-CN" sz="2646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• </a:t>
                </a:r>
                <a:r>
                  <a:rPr lang="zh-CN" altLang="en-US" sz="2646" dirty="0">
                    <a:latin typeface="+mn-lt"/>
                  </a:rPr>
                  <a:t>而且下一输入符号</a:t>
                </a:r>
                <a:r>
                  <a:rPr lang="en-US" altLang="zh-CN" sz="2646" dirty="0" err="1">
                    <a:solidFill>
                      <a:srgbClr val="0070C0"/>
                    </a:solidFill>
                    <a:latin typeface="+mn-lt"/>
                  </a:rPr>
                  <a:t>a</a:t>
                </a:r>
                <a:r>
                  <a:rPr lang="en-US" altLang="zh-CN" sz="2646" dirty="0" err="1">
                    <a:solidFill>
                      <a:srgbClr val="0070C0"/>
                    </a:solidFill>
                    <a:latin typeface="+mn-lt"/>
                    <a:sym typeface="Symbol" panose="05050102010706020507" pitchFamily="18" charset="2"/>
                  </a:rPr>
                  <a:t>FOLLOW</a:t>
                </a:r>
                <a:r>
                  <a:rPr lang="en-US" altLang="zh-CN" sz="2646" dirty="0">
                    <a:solidFill>
                      <a:srgbClr val="0070C0"/>
                    </a:solidFill>
                    <a:latin typeface="+mn-lt"/>
                    <a:sym typeface="Symbol" panose="05050102010706020507" pitchFamily="18" charset="2"/>
                  </a:rPr>
                  <a:t>(A)</a:t>
                </a:r>
                <a:r>
                  <a:rPr lang="zh-CN" altLang="en-US" sz="2646" dirty="0">
                    <a:latin typeface="+mn-lt"/>
                  </a:rPr>
                  <a:t>，则状态</a:t>
                </a:r>
                <a:r>
                  <a:rPr lang="en-US" altLang="zh-CN" sz="2646" dirty="0" err="1">
                    <a:latin typeface="+mn-lt"/>
                  </a:rPr>
                  <a:t>i</a:t>
                </a:r>
                <a:r>
                  <a:rPr lang="zh-CN" altLang="en-US" sz="2646" dirty="0">
                    <a:latin typeface="+mn-lt"/>
                  </a:rPr>
                  <a:t>面临</a:t>
                </a:r>
                <a:r>
                  <a:rPr lang="en-US" altLang="zh-CN" sz="2646" dirty="0">
                    <a:solidFill>
                      <a:schemeClr val="bg2"/>
                    </a:solidFill>
                    <a:latin typeface="+mn-lt"/>
                  </a:rPr>
                  <a:t>a</a:t>
                </a:r>
                <a:r>
                  <a:rPr lang="zh-CN" altLang="en-US" sz="2646" dirty="0">
                    <a:latin typeface="+mn-lt"/>
                  </a:rPr>
                  <a:t>时，可选用“用</a:t>
                </a:r>
                <a:r>
                  <a:rPr lang="en-US" altLang="zh-CN" sz="2646" dirty="0">
                    <a:solidFill>
                      <a:srgbClr val="0070C0"/>
                    </a:solidFill>
                    <a:latin typeface="+mn-lt"/>
                  </a:rPr>
                  <a:t>A</a:t>
                </a:r>
                <a:r>
                  <a:rPr lang="en-US" altLang="zh-CN" sz="2646" dirty="0">
                    <a:solidFill>
                      <a:srgbClr val="0070C0"/>
                    </a:solidFill>
                    <a:latin typeface="+mn-lt"/>
                    <a:sym typeface="Symbol" panose="05050102010706020507" pitchFamily="18" charset="2"/>
                  </a:rPr>
                  <a:t></a:t>
                </a:r>
                <a:r>
                  <a:rPr lang="zh-CN" altLang="en-US" sz="2646" dirty="0">
                    <a:latin typeface="+mn-lt"/>
                  </a:rPr>
                  <a:t>归约”动作</a:t>
                </a:r>
              </a:p>
              <a:p>
                <a:pPr>
                  <a:lnSpc>
                    <a:spcPct val="110000"/>
                  </a:lnSpc>
                  <a:spcBef>
                    <a:spcPts val="496"/>
                  </a:spcBef>
                </a:pPr>
                <a:r>
                  <a:rPr lang="zh-CN" altLang="en-US" sz="2646" dirty="0">
                    <a:latin typeface="+mn-lt"/>
                  </a:rPr>
                  <a:t>但在有些情况下，当状态</a:t>
                </a:r>
                <a:r>
                  <a:rPr lang="en-US" altLang="zh-CN" sz="2646" dirty="0" err="1">
                    <a:latin typeface="+mn-lt"/>
                  </a:rPr>
                  <a:t>i</a:t>
                </a:r>
                <a:r>
                  <a:rPr lang="zh-CN" altLang="en-US" sz="2646" dirty="0">
                    <a:latin typeface="+mn-lt"/>
                  </a:rPr>
                  <a:t>显现于栈顶时，当前单词是</a:t>
                </a:r>
                <a:r>
                  <a:rPr lang="en-US" altLang="zh-CN" sz="2646" dirty="0">
                    <a:solidFill>
                      <a:srgbClr val="00B050"/>
                    </a:solidFill>
                    <a:latin typeface="+mn-lt"/>
                  </a:rPr>
                  <a:t>a</a:t>
                </a:r>
                <a:r>
                  <a:rPr lang="zh-CN" altLang="en-US" sz="2646" dirty="0">
                    <a:latin typeface="+mn-lt"/>
                  </a:rPr>
                  <a:t>，栈里的</a:t>
                </a:r>
                <a:r>
                  <a:rPr lang="zh-CN" altLang="en-US" sz="2646" dirty="0">
                    <a:solidFill>
                      <a:srgbClr val="CC0000"/>
                    </a:solidFill>
                    <a:latin typeface="+mn-lt"/>
                  </a:rPr>
                  <a:t>活前缀</a:t>
                </a:r>
                <a:r>
                  <a:rPr lang="zh-CN" altLang="en-US" sz="2646" dirty="0">
                    <a:solidFill>
                      <a:srgbClr val="0070C0"/>
                    </a:solidFill>
                    <a:latin typeface="+mn-lt"/>
                    <a:sym typeface="Symbol" panose="05050102010706020507" pitchFamily="18" charset="2"/>
                  </a:rPr>
                  <a:t></a:t>
                </a:r>
                <a:r>
                  <a:rPr lang="zh-CN" altLang="en-US" sz="2646" dirty="0">
                    <a:solidFill>
                      <a:srgbClr val="7030A0"/>
                    </a:solidFill>
                    <a:latin typeface="+mn-lt"/>
                    <a:sym typeface="Symbol" panose="05050102010706020507" pitchFamily="18" charset="2"/>
                  </a:rPr>
                  <a:t></a:t>
                </a:r>
                <a:r>
                  <a:rPr lang="zh-CN" altLang="en-US" sz="2646" dirty="0">
                    <a:latin typeface="+mn-lt"/>
                  </a:rPr>
                  <a:t>未必允许把</a:t>
                </a:r>
                <a:r>
                  <a:rPr lang="zh-CN" altLang="en-US" sz="2646" dirty="0">
                    <a:solidFill>
                      <a:srgbClr val="7030A0"/>
                    </a:solidFill>
                    <a:latin typeface="+mn-lt"/>
                    <a:sym typeface="Symbol" panose="05050102010706020507" pitchFamily="18" charset="2"/>
                  </a:rPr>
                  <a:t></a:t>
                </a:r>
                <a:r>
                  <a:rPr lang="zh-CN" altLang="en-US" sz="2646" dirty="0">
                    <a:latin typeface="+mn-lt"/>
                  </a:rPr>
                  <a:t>归约为</a:t>
                </a:r>
                <a:r>
                  <a:rPr lang="en-US" altLang="zh-CN" sz="2646" dirty="0">
                    <a:solidFill>
                      <a:srgbClr val="7030A0"/>
                    </a:solidFill>
                    <a:latin typeface="+mn-lt"/>
                  </a:rPr>
                  <a:t>A</a:t>
                </a:r>
                <a:r>
                  <a:rPr lang="zh-CN" altLang="en-US" sz="2646" dirty="0">
                    <a:latin typeface="+mn-lt"/>
                  </a:rPr>
                  <a:t>，因为可能根本就不存在一个形如“</a:t>
                </a:r>
                <a:r>
                  <a:rPr lang="zh-CN" altLang="en-US" sz="2646" dirty="0">
                    <a:solidFill>
                      <a:srgbClr val="0070C0"/>
                    </a:solidFill>
                    <a:latin typeface="+mn-lt"/>
                    <a:sym typeface="Symbol" panose="05050102010706020507" pitchFamily="18" charset="2"/>
                  </a:rPr>
                  <a:t></a:t>
                </a:r>
                <a:r>
                  <a:rPr lang="en-US" altLang="zh-CN" sz="2646" dirty="0" err="1">
                    <a:solidFill>
                      <a:srgbClr val="7030A0"/>
                    </a:solidFill>
                    <a:latin typeface="+mn-lt"/>
                    <a:sym typeface="Symbol" panose="05050102010706020507" pitchFamily="18" charset="2"/>
                  </a:rPr>
                  <a:t>A</a:t>
                </a:r>
                <a:r>
                  <a:rPr lang="en-US" altLang="zh-CN" sz="2646" dirty="0" err="1">
                    <a:solidFill>
                      <a:srgbClr val="00B050"/>
                    </a:solidFill>
                    <a:latin typeface="+mn-lt"/>
                    <a:sym typeface="Symbol" panose="05050102010706020507" pitchFamily="18" charset="2"/>
                  </a:rPr>
                  <a:t>a</a:t>
                </a:r>
                <a:r>
                  <a:rPr lang="zh-CN" altLang="en-US" sz="2646" dirty="0">
                    <a:latin typeface="+mn-lt"/>
                  </a:rPr>
                  <a:t>”的规范句型</a:t>
                </a:r>
              </a:p>
              <a:p>
                <a:pPr>
                  <a:lnSpc>
                    <a:spcPct val="110000"/>
                  </a:lnSpc>
                  <a:spcBef>
                    <a:spcPts val="496"/>
                  </a:spcBef>
                </a:pPr>
                <a:r>
                  <a:rPr lang="zh-CN" altLang="en-US" sz="2646" dirty="0">
                    <a:latin typeface="+mn-lt"/>
                  </a:rPr>
                  <a:t>在这种情况下，用“</a:t>
                </a:r>
                <a:r>
                  <a:rPr lang="en-US" altLang="zh-CN" sz="2646" dirty="0">
                    <a:latin typeface="+mn-lt"/>
                  </a:rPr>
                  <a:t>A</a:t>
                </a:r>
                <a:r>
                  <a:rPr lang="en-US" altLang="zh-CN" sz="2646" dirty="0">
                    <a:latin typeface="+mn-lt"/>
                    <a:sym typeface="Symbol" panose="05050102010706020507" pitchFamily="18" charset="2"/>
                  </a:rPr>
                  <a:t></a:t>
                </a:r>
                <a:r>
                  <a:rPr lang="zh-CN" altLang="en-US" sz="2646" dirty="0">
                    <a:latin typeface="+mn-lt"/>
                  </a:rPr>
                  <a:t>”归约不一定合适</a:t>
                </a:r>
              </a:p>
              <a:p>
                <a:pPr>
                  <a:lnSpc>
                    <a:spcPct val="110000"/>
                  </a:lnSpc>
                  <a:spcBef>
                    <a:spcPts val="496"/>
                  </a:spcBef>
                </a:pPr>
                <a:r>
                  <a:rPr lang="zh-CN" altLang="en-US" sz="2646" dirty="0" smtClean="0">
                    <a:solidFill>
                      <a:srgbClr val="CC0000"/>
                    </a:solidFill>
                    <a:latin typeface="+mn-lt"/>
                    <a:sym typeface="Symbol" panose="05050102010706020507" pitchFamily="18" charset="2"/>
                  </a:rPr>
                  <a:t>计算</a:t>
                </a:r>
                <a:r>
                  <a:rPr lang="en-US" altLang="zh-CN" sz="2646" dirty="0" smtClean="0">
                    <a:solidFill>
                      <a:srgbClr val="CC0000"/>
                    </a:solidFill>
                    <a:latin typeface="+mn-lt"/>
                    <a:sym typeface="Symbol" panose="05050102010706020507" pitchFamily="18" charset="2"/>
                  </a:rPr>
                  <a:t>FOLLOW</a:t>
                </a:r>
                <a:r>
                  <a:rPr lang="zh-CN" altLang="en-US" sz="2646" dirty="0" smtClean="0">
                    <a:solidFill>
                      <a:srgbClr val="CC0000"/>
                    </a:solidFill>
                    <a:latin typeface="+mn-lt"/>
                    <a:sym typeface="Symbol" panose="05050102010706020507" pitchFamily="18" charset="2"/>
                  </a:rPr>
                  <a:t>集合得到的超前符号集合可能大于实际出现的超前符号集，即</a:t>
                </a:r>
                <a:r>
                  <a:rPr lang="en-US" altLang="zh-CN" sz="2646" dirty="0" smtClean="0">
                    <a:solidFill>
                      <a:srgbClr val="CC0000"/>
                    </a:solidFill>
                    <a:latin typeface="+mn-lt"/>
                    <a:sym typeface="Symbol" panose="05050102010706020507" pitchFamily="18" charset="2"/>
                  </a:rPr>
                  <a:t>FOLLOW</a:t>
                </a:r>
                <a:r>
                  <a:rPr lang="zh-CN" altLang="en-US" sz="2646" dirty="0">
                    <a:solidFill>
                      <a:srgbClr val="CC0000"/>
                    </a:solidFill>
                    <a:latin typeface="+mn-lt"/>
                    <a:sym typeface="Symbol" panose="05050102010706020507" pitchFamily="18" charset="2"/>
                  </a:rPr>
                  <a:t>集合提供的信息太泛</a:t>
                </a:r>
                <a:endParaRPr lang="en-US" altLang="zh-CN" sz="2646" dirty="0">
                  <a:solidFill>
                    <a:srgbClr val="CC0000"/>
                  </a:solidFill>
                  <a:latin typeface="+mn-lt"/>
                  <a:sym typeface="Symbol" panose="05050102010706020507" pitchFamily="18" charset="2"/>
                </a:endParaRPr>
              </a:p>
              <a:p>
                <a:pPr marL="377979" lvl="1" indent="0">
                  <a:lnSpc>
                    <a:spcPct val="110000"/>
                  </a:lnSpc>
                  <a:spcBef>
                    <a:spcPts val="496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𝐹𝑂𝐿𝐿𝑂𝑊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groupChr>
                            <m:groupChrPr>
                              <m:chr m:val="⇒"/>
                              <m:vertJc m:val="bot"/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zh-CN" alt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groupCh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𝐴𝑎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…, 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 smtClean="0">
                  <a:solidFill>
                    <a:srgbClr val="CC0000"/>
                  </a:solidFill>
                  <a:latin typeface="+mn-lt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68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71" t="-1144" r="-3647" b="-1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5BBFEA15-A85F-8129-FB18-9DF9D89DCE6C}"/>
              </a:ext>
            </a:extLst>
          </p:cNvPr>
          <p:cNvSpPr/>
          <p:nvPr/>
        </p:nvSpPr>
        <p:spPr>
          <a:xfrm>
            <a:off x="990261" y="6959199"/>
            <a:ext cx="3170239" cy="423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有没有办法解决？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D36BE7-BBD7-07EC-DF18-1C0BAC4BEC3A}"/>
              </a:ext>
            </a:extLst>
          </p:cNvPr>
          <p:cNvSpPr/>
          <p:nvPr/>
        </p:nvSpPr>
        <p:spPr>
          <a:xfrm>
            <a:off x="5400336" y="6985231"/>
            <a:ext cx="3510929" cy="424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教材</a:t>
            </a:r>
            <a:r>
              <a:rPr lang="en-US" altLang="zh-CN" sz="2400" dirty="0"/>
              <a:t>4.7,LR(1)</a:t>
            </a:r>
            <a:r>
              <a:rPr lang="zh-CN" altLang="en-US" sz="2400" dirty="0"/>
              <a:t>分析器</a:t>
            </a:r>
          </a:p>
        </p:txBody>
      </p:sp>
    </p:spTree>
    <p:extLst>
      <p:ext uri="{BB962C8B-B14F-4D97-AF65-F5344CB8AC3E}">
        <p14:creationId xmlns:p14="http://schemas.microsoft.com/office/powerpoint/2010/main" val="60359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4" grpId="0" animBg="1"/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>
            <a:extLst>
              <a:ext uri="{FF2B5EF4-FFF2-40B4-BE49-F238E27FC236}">
                <a16:creationId xmlns:a16="http://schemas.microsoft.com/office/drawing/2014/main" id="{87875A04-A1B7-0DD3-C3F3-FA6322D8B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635000"/>
            <a:ext cx="7847013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110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sz="4000">
                <a:latin typeface="宋体" panose="02010600030101010101" pitchFamily="2" charset="-122"/>
                <a:ea typeface="微软雅黑" panose="020B0503020204020204" pitchFamily="34" charset="-122"/>
              </a:rPr>
              <a:t>LR</a:t>
            </a:r>
            <a:r>
              <a:rPr lang="zh-CN" altLang="en-US" sz="4000">
                <a:latin typeface="宋体" panose="02010600030101010101" pitchFamily="2" charset="-122"/>
                <a:ea typeface="微软雅黑" panose="020B0503020204020204" pitchFamily="34" charset="-122"/>
              </a:rPr>
              <a:t>分析练习</a:t>
            </a:r>
          </a:p>
        </p:txBody>
      </p:sp>
      <p:sp>
        <p:nvSpPr>
          <p:cNvPr id="1419267" name="Rectangle 3">
            <a:extLst>
              <a:ext uri="{FF2B5EF4-FFF2-40B4-BE49-F238E27FC236}">
                <a16:creationId xmlns:a16="http://schemas.microsoft.com/office/drawing/2014/main" id="{E9CBF9DE-DB87-2594-937D-9F8F1B3C7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709738"/>
            <a:ext cx="9337675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  <a:buSzPct val="100000"/>
              <a:buFont typeface="Times New Roman" panose="02020603050405020304" pitchFamily="18" charset="0"/>
              <a:buNone/>
            </a:pPr>
            <a:r>
              <a:rPr lang="zh-CN" altLang="en-US" sz="3600" b="1" dirty="0">
                <a:latin typeface="Times New Roman" panose="02020603050405020304" pitchFamily="18" charset="0"/>
                <a:ea typeface="楷体_GB2312" pitchFamily="1" charset="-122"/>
                <a:sym typeface="Symbol" panose="05050102010706020507" pitchFamily="18" charset="2"/>
              </a:rPr>
              <a:t>下列方法是否是</a:t>
            </a:r>
            <a:r>
              <a:rPr lang="en-US" altLang="zh-CN" sz="3600" b="1" dirty="0">
                <a:latin typeface="Times New Roman" panose="02020603050405020304" pitchFamily="18" charset="0"/>
                <a:ea typeface="楷体_GB2312" pitchFamily="1" charset="-122"/>
                <a:sym typeface="Symbol" panose="05050102010706020507" pitchFamily="18" charset="2"/>
              </a:rPr>
              <a:t>SLR(1)</a:t>
            </a:r>
            <a:r>
              <a:rPr lang="zh-CN" altLang="en-US" sz="3600" b="1" dirty="0">
                <a:latin typeface="Times New Roman" panose="02020603050405020304" pitchFamily="18" charset="0"/>
                <a:ea typeface="楷体_GB2312" pitchFamily="1" charset="-122"/>
                <a:sym typeface="Symbol" panose="05050102010706020507" pitchFamily="18" charset="2"/>
              </a:rPr>
              <a:t>方法？若是，构造相应的</a:t>
            </a:r>
            <a:r>
              <a:rPr lang="en-US" altLang="zh-CN" sz="3600" b="1" dirty="0">
                <a:latin typeface="Times New Roman" panose="02020603050405020304" pitchFamily="18" charset="0"/>
                <a:ea typeface="楷体_GB2312" pitchFamily="1" charset="-122"/>
                <a:sym typeface="Symbol" panose="05050102010706020507" pitchFamily="18" charset="2"/>
              </a:rPr>
              <a:t>SLR(1)</a:t>
            </a:r>
            <a:r>
              <a:rPr lang="zh-CN" altLang="en-US" sz="3600" b="1" dirty="0">
                <a:latin typeface="Times New Roman" panose="02020603050405020304" pitchFamily="18" charset="0"/>
                <a:ea typeface="楷体_GB2312" pitchFamily="1" charset="-122"/>
                <a:sym typeface="Symbol" panose="05050102010706020507" pitchFamily="18" charset="2"/>
              </a:rPr>
              <a:t>分析表，若不是，则阐明理由。</a:t>
            </a:r>
            <a:endParaRPr lang="en-US" altLang="zh-CN" sz="3600" b="1" dirty="0">
              <a:latin typeface="Times New Roman" panose="02020603050405020304" pitchFamily="18" charset="0"/>
              <a:ea typeface="楷体_GB2312" pitchFamily="1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30000"/>
              </a:lnSpc>
              <a:buSzPct val="100000"/>
              <a:buFont typeface="Times New Roman" panose="02020603050405020304" pitchFamily="18" charset="0"/>
              <a:buChar char="•"/>
            </a:pPr>
            <a:r>
              <a:rPr lang="en-US" altLang="zh-CN" sz="3200" b="1" dirty="0">
                <a:latin typeface="Times New Roman" panose="02020603050405020304" pitchFamily="18" charset="0"/>
                <a:ea typeface="楷体_GB2312" pitchFamily="1" charset="-122"/>
                <a:sym typeface="Symbol" panose="05050102010706020507" pitchFamily="18" charset="2"/>
              </a:rPr>
              <a:t>    </a:t>
            </a:r>
            <a:r>
              <a:rPr lang="en-US" altLang="zh-CN" sz="3200" b="1" dirty="0" err="1">
                <a:latin typeface="Times New Roman" panose="02020603050405020304" pitchFamily="18" charset="0"/>
                <a:ea typeface="楷体_GB2312" pitchFamily="1" charset="-122"/>
                <a:sym typeface="Symbol" panose="05050102010706020507" pitchFamily="18" charset="2"/>
              </a:rPr>
              <a:t>S</a:t>
            </a:r>
            <a:r>
              <a:rPr lang="en-US" altLang="zh-CN" sz="28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→Sab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en-US" altLang="zh-CN" sz="28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S→bR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R→S          </a:t>
            </a:r>
            <a:r>
              <a:rPr lang="en-US" altLang="zh-CN" sz="28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R→a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SzPct val="100000"/>
              <a:buFont typeface="Times New Roman" panose="02020603050405020304" pitchFamily="18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</a:t>
            </a:r>
            <a:r>
              <a:rPr lang="en-US" altLang="zh-CN" sz="2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→aSAB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S→BA    </a:t>
            </a:r>
            <a:r>
              <a:rPr lang="en-US" altLang="zh-CN" sz="2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A→aA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A→B    </a:t>
            </a:r>
            <a:r>
              <a:rPr lang="en-US" altLang="zh-CN" sz="2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B→b</a:t>
            </a:r>
            <a:endParaRPr lang="en-US" altLang="zh-CN" sz="28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SzPct val="100000"/>
              <a:buFont typeface="Times New Roman" panose="02020603050405020304" pitchFamily="18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</a:t>
            </a:r>
            <a:r>
              <a:rPr lang="en-US" altLang="zh-CN" sz="2800" b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8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→aA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8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S→bB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CN" sz="28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A→cAd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SzPct val="100000"/>
              <a:buFont typeface="Times New Roman" panose="02020603050405020304" pitchFamily="18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 A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</a:t>
            </a:r>
            <a:r>
              <a:rPr lang="el-GR" altLang="en-US" sz="2800" dirty="0"/>
              <a:t>ε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CN" sz="28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B→cBdd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B→</a:t>
            </a:r>
            <a:r>
              <a:rPr lang="el-GR" altLang="en-US" sz="2800" dirty="0"/>
              <a:t>ε</a:t>
            </a:r>
            <a:endParaRPr lang="el-GR" altLang="en-US" sz="2800" b="1" dirty="0">
              <a:ea typeface="楷体_GB2312" pitchFamily="1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290" name="Footer Placeholder 2">
            <a:extLst>
              <a:ext uri="{FF2B5EF4-FFF2-40B4-BE49-F238E27FC236}">
                <a16:creationId xmlns:a16="http://schemas.microsoft.com/office/drawing/2014/main" id="{207091DA-2D6C-81B3-C7AD-4C196328173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>
              <a:lnSpc>
                <a:spcPct val="116000"/>
              </a:lnSpc>
              <a:buSzPct val="100000"/>
              <a:buFont typeface="Times New Roman" panose="02020603050405020304" pitchFamily="18" charset="0"/>
              <a:buNone/>
            </a:pPr>
            <a:endParaRPr lang="en-GB" altLang="en-US" sz="10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420291" name="Rectangle 2">
            <a:extLst>
              <a:ext uri="{FF2B5EF4-FFF2-40B4-BE49-F238E27FC236}">
                <a16:creationId xmlns:a16="http://schemas.microsoft.com/office/drawing/2014/main" id="{965CF22D-F9ED-E4F6-01CC-F77BB0E9D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80625" cy="7559675"/>
          </a:xfrm>
          <a:prstGeom prst="rect">
            <a:avLst/>
          </a:prstGeom>
          <a:solidFill>
            <a:srgbClr val="000000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67932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-122"/>
              </a:defRPr>
            </a:lvl9pPr>
          </a:lstStyle>
          <a:p>
            <a:pPr algn="ct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n-US" sz="2600">
                <a:solidFill>
                  <a:srgbClr val="E6E6E6"/>
                </a:solidFill>
                <a:ea typeface="宋体" panose="02010600030101010101" pitchFamily="2" charset="-122"/>
              </a:rPr>
              <a:t>THE END</a:t>
            </a:r>
          </a:p>
          <a:p>
            <a:pPr algn="ct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endParaRPr lang="en-GB" altLang="en-US" sz="2600">
              <a:solidFill>
                <a:srgbClr val="E6E6E6"/>
              </a:solidFill>
              <a:ea typeface="宋体" panose="02010600030101010101" pitchFamily="2" charset="-122"/>
            </a:endParaRPr>
          </a:p>
          <a:p>
            <a:pPr algn="ctr" eaLnBrk="1">
              <a:lnSpc>
                <a:spcPct val="93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n-US" sz="2600">
                <a:solidFill>
                  <a:srgbClr val="E6E6E6"/>
                </a:solidFill>
                <a:ea typeface="宋体" panose="02010600030101010101" pitchFamily="2" charset="-122"/>
              </a:rPr>
              <a:t>QUESTIONS</a:t>
            </a:r>
          </a:p>
        </p:txBody>
      </p:sp>
      <p:sp>
        <p:nvSpPr>
          <p:cNvPr id="1420292" name="Slide Number Placeholder 5">
            <a:extLst>
              <a:ext uri="{FF2B5EF4-FFF2-40B4-BE49-F238E27FC236}">
                <a16:creationId xmlns:a16="http://schemas.microsoft.com/office/drawing/2014/main" id="{B265854B-03FD-17E0-1B8A-790F8BC34D6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 eaLnBrk="1">
              <a:lnSpc>
                <a:spcPct val="116000"/>
              </a:lnSpc>
              <a:buSzPct val="100000"/>
              <a:buFont typeface="Times New Roman" panose="02020603050405020304" pitchFamily="18" charset="0"/>
              <a:buNone/>
            </a:pPr>
            <a:fld id="{7948D404-A486-4194-BA2D-7A917FE5A91F}" type="slidenum">
              <a:rPr lang="en-GB" altLang="en-US" sz="1200">
                <a:latin typeface="Comic Sans MS" panose="030F0702030302020204" pitchFamily="66" charset="0"/>
                <a:ea typeface="宋体" panose="02010600030101010101" pitchFamily="2" charset="-122"/>
              </a:rPr>
              <a:pPr algn="r" eaLnBrk="1">
                <a:lnSpc>
                  <a:spcPct val="116000"/>
                </a:lnSpc>
                <a:buSzPct val="100000"/>
                <a:buFont typeface="Times New Roman" panose="02020603050405020304" pitchFamily="18" charset="0"/>
                <a:buNone/>
              </a:pPr>
              <a:t>93</a:t>
            </a:fld>
            <a:endParaRPr lang="en-GB" altLang="en-US" sz="12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420293" name="日期占位符 6">
            <a:extLst>
              <a:ext uri="{FF2B5EF4-FFF2-40B4-BE49-F238E27FC236}">
                <a16:creationId xmlns:a16="http://schemas.microsoft.com/office/drawing/2014/main" id="{673EC5E5-480E-9C83-95BC-96E4FC11C78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44463" y="6886575"/>
            <a:ext cx="30940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>
              <a:lnSpc>
                <a:spcPct val="116000"/>
              </a:lnSpc>
              <a:buSzPct val="100000"/>
              <a:buFont typeface="Times New Roman" panose="02020603050405020304" pitchFamily="18" charset="0"/>
              <a:buNone/>
            </a:pPr>
            <a:endParaRPr lang="en-GB" altLang="en-US" sz="10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4C84-5083-820E-D581-139CE662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503972" fontAlgn="auto"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CBACC3-020F-81A6-A4C7-CA7F201F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7979" indent="-377979" defTabSz="503972" fontAlgn="auto">
              <a:spcBef>
                <a:spcPts val="1102"/>
              </a:spcBef>
              <a:spcAft>
                <a:spcPts val="0"/>
              </a:spcAft>
              <a:buFont typeface="Wingdings 3" charset="2"/>
              <a:buChar char=""/>
              <a:defRPr/>
            </a:pPr>
            <a:endParaRPr lang="zh-CN" altLang="en-US" sz="308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方正书宋_GBK"/>
        <a:cs typeface=""/>
      </a:majorFont>
      <a:minorFont>
        <a:latin typeface="Arial"/>
        <a:ea typeface="方正书宋_GBK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11.xml><?xml version="1.0" encoding="utf-8"?>
<a:theme xmlns:a="http://schemas.openxmlformats.org/drawingml/2006/main" name="7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12.xml><?xml version="1.0" encoding="utf-8"?>
<a:theme xmlns:a="http://schemas.openxmlformats.org/drawingml/2006/main" name="8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13.xml><?xml version="1.0" encoding="utf-8"?>
<a:theme xmlns:a="http://schemas.openxmlformats.org/drawingml/2006/main" name="9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14.xml><?xml version="1.0" encoding="utf-8"?>
<a:theme xmlns:a="http://schemas.openxmlformats.org/drawingml/2006/main" name="10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15.xml><?xml version="1.0" encoding="utf-8"?>
<a:theme xmlns:a="http://schemas.openxmlformats.org/drawingml/2006/main" name="11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16.xml><?xml version="1.0" encoding="utf-8"?>
<a:theme xmlns:a="http://schemas.openxmlformats.org/drawingml/2006/main" name="12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17.xml><?xml version="1.0" encoding="utf-8"?>
<a:theme xmlns:a="http://schemas.openxmlformats.org/drawingml/2006/main" name="13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18.xml><?xml version="1.0" encoding="utf-8"?>
<a:theme xmlns:a="http://schemas.openxmlformats.org/drawingml/2006/main" name="14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19.xml><?xml version="1.0" encoding="utf-8"?>
<a:theme xmlns:a="http://schemas.openxmlformats.org/drawingml/2006/main" name="15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方正书宋_GBK"/>
        <a:cs typeface=""/>
      </a:majorFont>
      <a:minorFont>
        <a:latin typeface="Arial"/>
        <a:ea typeface="方正书宋_GBK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6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21.xml><?xml version="1.0" encoding="utf-8"?>
<a:theme xmlns:a="http://schemas.openxmlformats.org/drawingml/2006/main" name="17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22.xml><?xml version="1.0" encoding="utf-8"?>
<a:theme xmlns:a="http://schemas.openxmlformats.org/drawingml/2006/main" name="18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23.xml><?xml version="1.0" encoding="utf-8"?>
<a:theme xmlns:a="http://schemas.openxmlformats.org/drawingml/2006/main" name="19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24.xml><?xml version="1.0" encoding="utf-8"?>
<a:theme xmlns:a="http://schemas.openxmlformats.org/drawingml/2006/main" name="20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25.xml><?xml version="1.0" encoding="utf-8"?>
<a:theme xmlns:a="http://schemas.openxmlformats.org/drawingml/2006/main" name="21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26.xml><?xml version="1.0" encoding="utf-8"?>
<a:theme xmlns:a="http://schemas.openxmlformats.org/drawingml/2006/main" name="22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27.xml><?xml version="1.0" encoding="utf-8"?>
<a:theme xmlns:a="http://schemas.openxmlformats.org/drawingml/2006/main" name="23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28.xml><?xml version="1.0" encoding="utf-8"?>
<a:theme xmlns:a="http://schemas.openxmlformats.org/drawingml/2006/main" name="24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29.xml><?xml version="1.0" encoding="utf-8"?>
<a:theme xmlns:a="http://schemas.openxmlformats.org/drawingml/2006/main" name="25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3.xml><?xml version="1.0" encoding="utf-8"?>
<a:theme xmlns:a="http://schemas.openxmlformats.org/drawingml/2006/main" name="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30.xml><?xml version="1.0" encoding="utf-8"?>
<a:theme xmlns:a="http://schemas.openxmlformats.org/drawingml/2006/main" name="26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31.xml><?xml version="1.0" encoding="utf-8"?>
<a:theme xmlns:a="http://schemas.openxmlformats.org/drawingml/2006/main" name="27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32.xml><?xml version="1.0" encoding="utf-8"?>
<a:theme xmlns:a="http://schemas.openxmlformats.org/drawingml/2006/main" name="28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33.xml><?xml version="1.0" encoding="utf-8"?>
<a:theme xmlns:a="http://schemas.openxmlformats.org/drawingml/2006/main" name="29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34.xml><?xml version="1.0" encoding="utf-8"?>
<a:theme xmlns:a="http://schemas.openxmlformats.org/drawingml/2006/main" name="30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35.xml><?xml version="1.0" encoding="utf-8"?>
<a:theme xmlns:a="http://schemas.openxmlformats.org/drawingml/2006/main" name="31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36.xml><?xml version="1.0" encoding="utf-8"?>
<a:theme xmlns:a="http://schemas.openxmlformats.org/drawingml/2006/main" name="32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37.xml><?xml version="1.0" encoding="utf-8"?>
<a:theme xmlns:a="http://schemas.openxmlformats.org/drawingml/2006/main" name="33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38.xml><?xml version="1.0" encoding="utf-8"?>
<a:theme xmlns:a="http://schemas.openxmlformats.org/drawingml/2006/main" name="34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39.xml><?xml version="1.0" encoding="utf-8"?>
<a:theme xmlns:a="http://schemas.openxmlformats.org/drawingml/2006/main" name="35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4.xml><?xml version="1.0" encoding="utf-8"?>
<a:theme xmlns:a="http://schemas.openxmlformats.org/drawingml/2006/main" name="1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40.xml><?xml version="1.0" encoding="utf-8"?>
<a:theme xmlns:a="http://schemas.openxmlformats.org/drawingml/2006/main" name="36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41.xml><?xml version="1.0" encoding="utf-8"?>
<a:theme xmlns:a="http://schemas.openxmlformats.org/drawingml/2006/main" name="37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42.xml><?xml version="1.0" encoding="utf-8"?>
<a:theme xmlns:a="http://schemas.openxmlformats.org/drawingml/2006/main" name="38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43.xml><?xml version="1.0" encoding="utf-8"?>
<a:theme xmlns:a="http://schemas.openxmlformats.org/drawingml/2006/main" name="39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44.xml><?xml version="1.0" encoding="utf-8"?>
<a:theme xmlns:a="http://schemas.openxmlformats.org/drawingml/2006/main" name="40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45.xml><?xml version="1.0" encoding="utf-8"?>
<a:theme xmlns:a="http://schemas.openxmlformats.org/drawingml/2006/main" name="43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46.xml><?xml version="1.0" encoding="utf-8"?>
<a:theme xmlns:a="http://schemas.openxmlformats.org/drawingml/2006/main" name="44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47.xml><?xml version="1.0" encoding="utf-8"?>
<a:theme xmlns:a="http://schemas.openxmlformats.org/drawingml/2006/main" name="45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48.xml><?xml version="1.0" encoding="utf-8"?>
<a:theme xmlns:a="http://schemas.openxmlformats.org/drawingml/2006/main" name="46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49.xml><?xml version="1.0" encoding="utf-8"?>
<a:theme xmlns:a="http://schemas.openxmlformats.org/drawingml/2006/main" name="47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5.xml><?xml version="1.0" encoding="utf-8"?>
<a:theme xmlns:a="http://schemas.openxmlformats.org/drawingml/2006/main" name="2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50.xml><?xml version="1.0" encoding="utf-8"?>
<a:theme xmlns:a="http://schemas.openxmlformats.org/drawingml/2006/main" name="48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51.xml><?xml version="1.0" encoding="utf-8"?>
<a:theme xmlns:a="http://schemas.openxmlformats.org/drawingml/2006/main" name="49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52.xml><?xml version="1.0" encoding="utf-8"?>
<a:theme xmlns:a="http://schemas.openxmlformats.org/drawingml/2006/main" name="50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53.xml><?xml version="1.0" encoding="utf-8"?>
<a:theme xmlns:a="http://schemas.openxmlformats.org/drawingml/2006/main" name="51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54.xml><?xml version="1.0" encoding="utf-8"?>
<a:theme xmlns:a="http://schemas.openxmlformats.org/drawingml/2006/main" name="52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55.xml><?xml version="1.0" encoding="utf-8"?>
<a:theme xmlns:a="http://schemas.openxmlformats.org/drawingml/2006/main" name="53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56.xml><?xml version="1.0" encoding="utf-8"?>
<a:theme xmlns:a="http://schemas.openxmlformats.org/drawingml/2006/main" name="54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57.xml><?xml version="1.0" encoding="utf-8"?>
<a:theme xmlns:a="http://schemas.openxmlformats.org/drawingml/2006/main" name="55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58.xml><?xml version="1.0" encoding="utf-8"?>
<a:theme xmlns:a="http://schemas.openxmlformats.org/drawingml/2006/main" name="56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59.xml><?xml version="1.0" encoding="utf-8"?>
<a:theme xmlns:a="http://schemas.openxmlformats.org/drawingml/2006/main" name="57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6.xml><?xml version="1.0" encoding="utf-8"?>
<a:theme xmlns:a="http://schemas.openxmlformats.org/drawingml/2006/main" name="3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60.xml><?xml version="1.0" encoding="utf-8"?>
<a:theme xmlns:a="http://schemas.openxmlformats.org/drawingml/2006/main" name="58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61.xml><?xml version="1.0" encoding="utf-8"?>
<a:theme xmlns:a="http://schemas.openxmlformats.org/drawingml/2006/main" name="59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62.xml><?xml version="1.0" encoding="utf-8"?>
<a:theme xmlns:a="http://schemas.openxmlformats.org/drawingml/2006/main" name="60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63.xml><?xml version="1.0" encoding="utf-8"?>
<a:theme xmlns:a="http://schemas.openxmlformats.org/drawingml/2006/main" name="61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64.xml><?xml version="1.0" encoding="utf-8"?>
<a:theme xmlns:a="http://schemas.openxmlformats.org/drawingml/2006/main" name="62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65.xml><?xml version="1.0" encoding="utf-8"?>
<a:theme xmlns:a="http://schemas.openxmlformats.org/drawingml/2006/main" name="63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66.xml><?xml version="1.0" encoding="utf-8"?>
<a:theme xmlns:a="http://schemas.openxmlformats.org/drawingml/2006/main" name="64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67.xml><?xml version="1.0" encoding="utf-8"?>
<a:theme xmlns:a="http://schemas.openxmlformats.org/drawingml/2006/main" name="65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68.xml><?xml version="1.0" encoding="utf-8"?>
<a:theme xmlns:a="http://schemas.openxmlformats.org/drawingml/2006/main" name="66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69.xml><?xml version="1.0" encoding="utf-8"?>
<a:theme xmlns:a="http://schemas.openxmlformats.org/drawingml/2006/main" name="67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7.xml><?xml version="1.0" encoding="utf-8"?>
<a:theme xmlns:a="http://schemas.openxmlformats.org/drawingml/2006/main" name="4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70.xml><?xml version="1.0" encoding="utf-8"?>
<a:theme xmlns:a="http://schemas.openxmlformats.org/drawingml/2006/main" name="68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71.xml><?xml version="1.0" encoding="utf-8"?>
<a:theme xmlns:a="http://schemas.openxmlformats.org/drawingml/2006/main" name="69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72.xml><?xml version="1.0" encoding="utf-8"?>
<a:theme xmlns:a="http://schemas.openxmlformats.org/drawingml/2006/main" name="70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73.xml><?xml version="1.0" encoding="utf-8"?>
<a:theme xmlns:a="http://schemas.openxmlformats.org/drawingml/2006/main" name="71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74.xml><?xml version="1.0" encoding="utf-8"?>
<a:theme xmlns:a="http://schemas.openxmlformats.org/drawingml/2006/main" name="72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75.xml><?xml version="1.0" encoding="utf-8"?>
<a:theme xmlns:a="http://schemas.openxmlformats.org/drawingml/2006/main" name="73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ppt/theme/theme76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方正书宋_GBK"/>
        <a:cs typeface=""/>
      </a:majorFont>
      <a:minorFont>
        <a:latin typeface="Arial"/>
        <a:ea typeface="方正书宋_GBK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平面(MOOC)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C-PPT模板" id="{52A9F7C9-966B-4A8B-A1C7-6E16B2577468}" vid="{3D64D331-574C-4511-9C06-47C9CEF20C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4442</TotalTime>
  <Pages>0</Pages>
  <Words>11899</Words>
  <Characters>0</Characters>
  <Application>Microsoft Office PowerPoint</Application>
  <DocSecurity>0</DocSecurity>
  <PresentationFormat>自定义</PresentationFormat>
  <Lines>0</Lines>
  <Paragraphs>3087</Paragraphs>
  <Slides>94</Slides>
  <Notes>77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88" baseType="lpstr">
      <vt:lpstr>DejaVu Sans</vt:lpstr>
      <vt:lpstr>Droid Sans Fallback</vt:lpstr>
      <vt:lpstr>StarSymbol</vt:lpstr>
      <vt:lpstr>创艺简中圆</vt:lpstr>
      <vt:lpstr>方正书宋_GBK</vt:lpstr>
      <vt:lpstr>黑体</vt:lpstr>
      <vt:lpstr>华文行楷</vt:lpstr>
      <vt:lpstr>楷体_GB2312</vt:lpstr>
      <vt:lpstr>宋体</vt:lpstr>
      <vt:lpstr>微软雅黑</vt:lpstr>
      <vt:lpstr>Arial</vt:lpstr>
      <vt:lpstr>Cambria Math</vt:lpstr>
      <vt:lpstr>Comic Sans MS</vt:lpstr>
      <vt:lpstr>MT Extra</vt:lpstr>
      <vt:lpstr>Symbol</vt:lpstr>
      <vt:lpstr>Times New Roman</vt:lpstr>
      <vt:lpstr>Wingdings</vt:lpstr>
      <vt:lpstr>Wingdings 3</vt:lpstr>
      <vt:lpstr>Office Theme</vt:lpstr>
      <vt:lpstr>1_Office Theme</vt:lpstr>
      <vt:lpstr>平面(MOOC)</vt:lpstr>
      <vt:lpstr>1_平面(MOOC)</vt:lpstr>
      <vt:lpstr>2_平面(MOOC)</vt:lpstr>
      <vt:lpstr>3_平面(MOOC)</vt:lpstr>
      <vt:lpstr>4_平面(MOOC)</vt:lpstr>
      <vt:lpstr>2_Office Theme</vt:lpstr>
      <vt:lpstr>5_平面(MOOC)</vt:lpstr>
      <vt:lpstr>6_平面(MOOC)</vt:lpstr>
      <vt:lpstr>7_平面(MOOC)</vt:lpstr>
      <vt:lpstr>8_平面(MOOC)</vt:lpstr>
      <vt:lpstr>9_平面(MOOC)</vt:lpstr>
      <vt:lpstr>10_平面(MOOC)</vt:lpstr>
      <vt:lpstr>11_平面(MOOC)</vt:lpstr>
      <vt:lpstr>12_平面(MOOC)</vt:lpstr>
      <vt:lpstr>13_平面(MOOC)</vt:lpstr>
      <vt:lpstr>14_平面(MOOC)</vt:lpstr>
      <vt:lpstr>15_平面(MOOC)</vt:lpstr>
      <vt:lpstr>16_平面(MOOC)</vt:lpstr>
      <vt:lpstr>17_平面(MOOC)</vt:lpstr>
      <vt:lpstr>18_平面(MOOC)</vt:lpstr>
      <vt:lpstr>19_平面(MOOC)</vt:lpstr>
      <vt:lpstr>20_平面(MOOC)</vt:lpstr>
      <vt:lpstr>21_平面(MOOC)</vt:lpstr>
      <vt:lpstr>22_平面(MOOC)</vt:lpstr>
      <vt:lpstr>23_平面(MOOC)</vt:lpstr>
      <vt:lpstr>24_平面(MOOC)</vt:lpstr>
      <vt:lpstr>25_平面(MOOC)</vt:lpstr>
      <vt:lpstr>26_平面(MOOC)</vt:lpstr>
      <vt:lpstr>27_平面(MOOC)</vt:lpstr>
      <vt:lpstr>28_平面(MOOC)</vt:lpstr>
      <vt:lpstr>29_平面(MOOC)</vt:lpstr>
      <vt:lpstr>30_平面(MOOC)</vt:lpstr>
      <vt:lpstr>31_平面(MOOC)</vt:lpstr>
      <vt:lpstr>32_平面(MOOC)</vt:lpstr>
      <vt:lpstr>33_平面(MOOC)</vt:lpstr>
      <vt:lpstr>34_平面(MOOC)</vt:lpstr>
      <vt:lpstr>35_平面(MOOC)</vt:lpstr>
      <vt:lpstr>36_平面(MOOC)</vt:lpstr>
      <vt:lpstr>37_平面(MOOC)</vt:lpstr>
      <vt:lpstr>38_平面(MOOC)</vt:lpstr>
      <vt:lpstr>39_平面(MOOC)</vt:lpstr>
      <vt:lpstr>40_平面(MOOC)</vt:lpstr>
      <vt:lpstr>43_平面(MOOC)</vt:lpstr>
      <vt:lpstr>44_平面(MOOC)</vt:lpstr>
      <vt:lpstr>45_平面(MOOC)</vt:lpstr>
      <vt:lpstr>46_平面(MOOC)</vt:lpstr>
      <vt:lpstr>47_平面(MOOC)</vt:lpstr>
      <vt:lpstr>48_平面(MOOC)</vt:lpstr>
      <vt:lpstr>49_平面(MOOC)</vt:lpstr>
      <vt:lpstr>50_平面(MOOC)</vt:lpstr>
      <vt:lpstr>51_平面(MOOC)</vt:lpstr>
      <vt:lpstr>52_平面(MOOC)</vt:lpstr>
      <vt:lpstr>53_平面(MOOC)</vt:lpstr>
      <vt:lpstr>54_平面(MOOC)</vt:lpstr>
      <vt:lpstr>55_平面(MOOC)</vt:lpstr>
      <vt:lpstr>56_平面(MOOC)</vt:lpstr>
      <vt:lpstr>57_平面(MOOC)</vt:lpstr>
      <vt:lpstr>58_平面(MOOC)</vt:lpstr>
      <vt:lpstr>59_平面(MOOC)</vt:lpstr>
      <vt:lpstr>60_平面(MOOC)</vt:lpstr>
      <vt:lpstr>61_平面(MOOC)</vt:lpstr>
      <vt:lpstr>62_平面(MOOC)</vt:lpstr>
      <vt:lpstr>63_平面(MOOC)</vt:lpstr>
      <vt:lpstr>64_平面(MOOC)</vt:lpstr>
      <vt:lpstr>65_平面(MOOC)</vt:lpstr>
      <vt:lpstr>66_平面(MOOC)</vt:lpstr>
      <vt:lpstr>67_平面(MOOC)</vt:lpstr>
      <vt:lpstr>68_平面(MOOC)</vt:lpstr>
      <vt:lpstr>69_平面(MOOC)</vt:lpstr>
      <vt:lpstr>70_平面(MOOC)</vt:lpstr>
      <vt:lpstr>71_平面(MOOC)</vt:lpstr>
      <vt:lpstr>72_平面(MOOC)</vt:lpstr>
      <vt:lpstr>73_平面(MOOC)</vt:lpstr>
      <vt:lpstr>Document</vt:lpstr>
      <vt:lpstr>第04章 语法分析              ——自下而上的语法分析</vt:lpstr>
      <vt:lpstr>编译程序总框</vt:lpstr>
      <vt:lpstr>语法分析的方法</vt:lpstr>
      <vt:lpstr>PowerPoint 演示文稿</vt:lpstr>
      <vt:lpstr>PowerPoint 演示文稿</vt:lpstr>
      <vt:lpstr>PowerPoint 演示文稿</vt:lpstr>
      <vt:lpstr>PowerPoint 演示文稿</vt:lpstr>
      <vt:lpstr>自下而上分析示例</vt:lpstr>
      <vt:lpstr>自下而上分析的基本思想</vt:lpstr>
      <vt:lpstr>移进－归约分析示例</vt:lpstr>
      <vt:lpstr>移进－归约分析示例</vt:lpstr>
      <vt:lpstr>测试：可归约串</vt:lpstr>
      <vt:lpstr>短语</vt:lpstr>
      <vt:lpstr>短语</vt:lpstr>
      <vt:lpstr>测试：短语和直接短语</vt:lpstr>
      <vt:lpstr>短语和直接短语</vt:lpstr>
      <vt:lpstr>短语、直接短语和句柄</vt:lpstr>
      <vt:lpstr>短语、直接短语、句柄</vt:lpstr>
      <vt:lpstr>用句柄归约</vt:lpstr>
      <vt:lpstr>规范归约</vt:lpstr>
      <vt:lpstr>规范句型</vt:lpstr>
      <vt:lpstr>自下而上分析法(Bottom-up)</vt:lpstr>
      <vt:lpstr>LR分析法</vt:lpstr>
      <vt:lpstr>LR分析法</vt:lpstr>
      <vt:lpstr>主要内容</vt:lpstr>
      <vt:lpstr>规范归约 vs. 句柄</vt:lpstr>
      <vt:lpstr>LR分析器的结构</vt:lpstr>
      <vt:lpstr>LR分析表</vt:lpstr>
      <vt:lpstr>LR分析表</vt:lpstr>
      <vt:lpstr>LR分析表</vt:lpstr>
      <vt:lpstr>LR分析表</vt:lpstr>
      <vt:lpstr>LR分析表</vt:lpstr>
      <vt:lpstr>LR分析过程</vt:lpstr>
      <vt:lpstr>LR分析过程</vt:lpstr>
      <vt:lpstr>LR分析示例</vt:lpstr>
      <vt:lpstr>PowerPoint 演示文稿</vt:lpstr>
      <vt:lpstr>PowerPoint 演示文稿</vt:lpstr>
      <vt:lpstr>PowerPoint 演示文稿</vt:lpstr>
      <vt:lpstr>LR分析法</vt:lpstr>
      <vt:lpstr>LR文法</vt:lpstr>
      <vt:lpstr>LR文法与二义文法</vt:lpstr>
      <vt:lpstr>LR分析法</vt:lpstr>
      <vt:lpstr>规范归约</vt:lpstr>
      <vt:lpstr>测试：规范归约过程中栈内符号串</vt:lpstr>
      <vt:lpstr>规范归约过程中栈内符号串</vt:lpstr>
      <vt:lpstr>字的前缀、活前缀</vt:lpstr>
      <vt:lpstr>指导思想——目标驱动</vt:lpstr>
      <vt:lpstr>识别活前缀</vt:lpstr>
      <vt:lpstr>LR(0)项目</vt:lpstr>
      <vt:lpstr>示例：LR(0)项目</vt:lpstr>
      <vt:lpstr>构造识别文法所有活前缀的NFA</vt:lpstr>
      <vt:lpstr>识别活前缀的NFA</vt:lpstr>
      <vt:lpstr>识别活前缀的DFA</vt:lpstr>
      <vt:lpstr>LR(0)项目集规范族</vt:lpstr>
      <vt:lpstr>通过计算项目集规范族构造识别活前缀的DFA</vt:lpstr>
      <vt:lpstr>有效项目</vt:lpstr>
      <vt:lpstr>有效项目的性质</vt:lpstr>
      <vt:lpstr>有效项目的性质</vt:lpstr>
      <vt:lpstr>LR(0)项目集规范族的构造</vt:lpstr>
      <vt:lpstr>项目集的闭包CLOSURE</vt:lpstr>
      <vt:lpstr>状态转换函数</vt:lpstr>
      <vt:lpstr>示例：项目集的转移函数计算</vt:lpstr>
      <vt:lpstr>LR(0)项目集规范族的构造算法</vt:lpstr>
      <vt:lpstr>PowerPoint 演示文稿</vt:lpstr>
      <vt:lpstr>LR(0)分析表的构造</vt:lpstr>
      <vt:lpstr>PowerPoint 演示文稿</vt:lpstr>
      <vt:lpstr>构造LR(0)分析表的算法</vt:lpstr>
      <vt:lpstr>LR(0)分析表的ACTION和GOTO子表构造</vt:lpstr>
      <vt:lpstr>示例：LR(0)分析表的构造</vt:lpstr>
      <vt:lpstr>PowerPoint 演示文稿</vt:lpstr>
      <vt:lpstr>示例：LR(0)分析表的构造</vt:lpstr>
      <vt:lpstr>LR(0)分析示例</vt:lpstr>
      <vt:lpstr>LR(0)分析示例</vt:lpstr>
      <vt:lpstr>LR(0)分析示例</vt:lpstr>
      <vt:lpstr>SLR分析表的构造</vt:lpstr>
      <vt:lpstr>一个非LR(0)文法</vt:lpstr>
      <vt:lpstr>一个非LR(0)文法</vt:lpstr>
      <vt:lpstr>SLR分析表的构造</vt:lpstr>
      <vt:lpstr>冲突解决办法</vt:lpstr>
      <vt:lpstr>SLR(1)冲突解决办法</vt:lpstr>
      <vt:lpstr>构造SLR(1)分析表的方法</vt:lpstr>
      <vt:lpstr>SLR(1)分析表的ACTION和GOTO子表构造</vt:lpstr>
      <vt:lpstr>SLR(1)和LR(0)分析表构造方法的对比</vt:lpstr>
      <vt:lpstr>SLR(1)文法</vt:lpstr>
      <vt:lpstr>示例：SLR(1)分析表的构造</vt:lpstr>
      <vt:lpstr>一个非LR(0)文法</vt:lpstr>
      <vt:lpstr>一个非LR(0)文法</vt:lpstr>
      <vt:lpstr>PowerPoint 演示文稿</vt:lpstr>
      <vt:lpstr>一个非SLR(1)文法</vt:lpstr>
      <vt:lpstr>SLR冲突消解存在的问题</vt:lpstr>
      <vt:lpstr>SLR冲突消解存在的问题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Rounded Rectangles Template</dc:title>
  <dc:subject>Template</dc:subject>
  <dc:creator>erqiang </dc:creator>
  <cp:keywords/>
  <dc:description/>
  <cp:lastModifiedBy>jiajing zhu</cp:lastModifiedBy>
  <cp:revision>873</cp:revision>
  <dcterms:created xsi:type="dcterms:W3CDTF">2012-12-13T08:26:38Z</dcterms:created>
  <dcterms:modified xsi:type="dcterms:W3CDTF">2023-09-25T16:04:18Z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2052-11.1.0.10920</vt:lpwstr>
  </property>
</Properties>
</file>